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6/13/2023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99047" y="1168120"/>
            <a:ext cx="9453390" cy="226278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ПОНЯТИЕ «ПРОФЕССИОНАЛЬНОЕ САМООПРЕДЕЛЕНИЕ» В ЛИТЕРАТУРЕ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32185" y="3637503"/>
            <a:ext cx="8972428" cy="3339946"/>
          </a:xfrm>
        </p:spPr>
        <p:txBody>
          <a:bodyPr>
            <a:normAutofit/>
          </a:bodyPr>
          <a:lstStyle/>
          <a:p>
            <a:pPr algn="r"/>
            <a:r>
              <a:rPr lang="ru-RU" dirty="0"/>
              <a:t>К.Е </a:t>
            </a:r>
            <a:r>
              <a:rPr lang="ru-RU" dirty="0" err="1"/>
              <a:t>Крохалева</a:t>
            </a:r>
            <a:r>
              <a:rPr lang="ru-RU" dirty="0"/>
              <a:t> </a:t>
            </a:r>
          </a:p>
          <a:p>
            <a:pPr algn="r"/>
            <a:r>
              <a:rPr lang="ru-RU" dirty="0"/>
              <a:t>студентка магистратуры 1 курса </a:t>
            </a:r>
          </a:p>
          <a:p>
            <a:pPr algn="r"/>
            <a:r>
              <a:rPr lang="ru-RU" dirty="0"/>
              <a:t>факультета инклюзивного и коррекционного образования,  </a:t>
            </a:r>
            <a:r>
              <a:rPr lang="ru-RU" dirty="0" err="1" smtClean="0"/>
              <a:t>ЮУрГГПУ</a:t>
            </a:r>
            <a:endParaRPr lang="en-US" dirty="0" smtClean="0"/>
          </a:p>
          <a:p>
            <a:pPr algn="r"/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4474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0120" y="0"/>
            <a:ext cx="8911687" cy="1280890"/>
          </a:xfrm>
        </p:spPr>
        <p:txBody>
          <a:bodyPr/>
          <a:lstStyle/>
          <a:p>
            <a:pPr algn="ctr"/>
            <a:r>
              <a:rPr lang="ru-RU" b="1" dirty="0" smtClean="0"/>
              <a:t>Вывод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06286" y="653143"/>
            <a:ext cx="10751736" cy="3225521"/>
          </a:xfrm>
        </p:spPr>
        <p:txBody>
          <a:bodyPr>
            <a:noAutofit/>
          </a:bodyPr>
          <a:lstStyle/>
          <a:p>
            <a:r>
              <a:rPr lang="ru-RU" sz="2800" dirty="0"/>
              <a:t>Рассмотрев разные подходы к определению понятия профессиональное самоопределение и его роли в становлении личности в психолого-педагогической литературе можно сделать вывод, что вопрос профессионального самоопределения человека рассматривается многими учеными и актуален в современном образовании.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4041" y="3267075"/>
            <a:ext cx="511796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866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6287" y="0"/>
            <a:ext cx="10812026" cy="1482969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Благодаря ролевым играм ребёнок примеряет на себя разнообразные профессиональные роли, учится взаимодействовать с окружающим миром.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b="2678"/>
          <a:stretch/>
        </p:blipFill>
        <p:spPr>
          <a:xfrm>
            <a:off x="2589212" y="1562077"/>
            <a:ext cx="7264957" cy="5295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990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8510" y="212128"/>
            <a:ext cx="10279464" cy="1280890"/>
          </a:xfrm>
        </p:spPr>
        <p:txBody>
          <a:bodyPr>
            <a:normAutofit fontScale="90000"/>
          </a:bodyPr>
          <a:lstStyle/>
          <a:p>
            <a:r>
              <a:rPr lang="ru-RU" sz="2700" b="1" dirty="0"/>
              <a:t>Профессиональное самоопределение личности изучается с различных точек зрения, например: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5125" y="1255206"/>
            <a:ext cx="10580164" cy="4347587"/>
          </a:xfrm>
        </p:spPr>
        <p:txBody>
          <a:bodyPr>
            <a:normAutofit/>
          </a:bodyPr>
          <a:lstStyle/>
          <a:p>
            <a:r>
              <a:rPr lang="ru-RU" sz="2400" dirty="0" smtClean="0"/>
              <a:t>- </a:t>
            </a:r>
            <a:r>
              <a:rPr lang="ru-RU" sz="2400" dirty="0"/>
              <a:t>способность, возможность и готовность человека строить свою жизнь в соответствии со своей индивидуальностью;</a:t>
            </a:r>
          </a:p>
          <a:p>
            <a:r>
              <a:rPr lang="ru-RU" sz="2400" dirty="0"/>
              <a:t>- способность к </a:t>
            </a:r>
            <a:r>
              <a:rPr lang="ru-RU" sz="2400" dirty="0" err="1"/>
              <a:t>саморегуляции</a:t>
            </a:r>
            <a:r>
              <a:rPr lang="ru-RU" sz="2400" dirty="0"/>
              <a:t>;</a:t>
            </a:r>
          </a:p>
          <a:p>
            <a:r>
              <a:rPr lang="ru-RU" sz="2400" dirty="0"/>
              <a:t>- способ взаимодействия личности и общества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2774" y="3135087"/>
            <a:ext cx="7459226" cy="372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355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1668" y="0"/>
            <a:ext cx="12429623" cy="449161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1147" y="4080360"/>
            <a:ext cx="3542149" cy="2777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594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075" y="231112"/>
            <a:ext cx="9826537" cy="1673888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Анализ статистических данных и изучения разных подходов к понятию «профессиональное самоопределение» выявляет ряд проблемных вопросов: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74328" y="2726452"/>
            <a:ext cx="9930284" cy="377762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/>
              <a:t>какое </a:t>
            </a:r>
            <a:r>
              <a:rPr lang="ru-RU" sz="2400" dirty="0"/>
              <a:t>количество детей с ЗПР имеют собственные увлечения и интересы? </a:t>
            </a:r>
            <a:endParaRPr lang="ru-RU" sz="2400" dirty="0" smtClean="0"/>
          </a:p>
          <a:p>
            <a:pPr>
              <a:lnSpc>
                <a:spcPct val="150000"/>
              </a:lnSpc>
            </a:pPr>
            <a:r>
              <a:rPr lang="ru-RU" sz="2400" dirty="0" smtClean="0"/>
              <a:t>Какие </a:t>
            </a:r>
            <a:r>
              <a:rPr lang="ru-RU" sz="2400" dirty="0"/>
              <a:t>особые условия необходимо создавать в школе для профессионального самоопределения учеников с ЗПР? </a:t>
            </a:r>
            <a:endParaRPr lang="ru-RU" sz="2400" dirty="0" smtClean="0"/>
          </a:p>
          <a:p>
            <a:pPr>
              <a:lnSpc>
                <a:spcPct val="150000"/>
              </a:lnSpc>
            </a:pPr>
            <a:r>
              <a:rPr lang="ru-RU" sz="2400" dirty="0" smtClean="0"/>
              <a:t>Какие </a:t>
            </a:r>
            <a:r>
              <a:rPr lang="ru-RU" sz="2400" dirty="0"/>
              <a:t>трудности существуют у детей с ЗПР в процессе профессионального самоопределения?</a:t>
            </a:r>
          </a:p>
        </p:txBody>
      </p:sp>
    </p:spTree>
    <p:extLst>
      <p:ext uri="{BB962C8B-B14F-4D97-AF65-F5344CB8AC3E}">
        <p14:creationId xmlns:p14="http://schemas.microsoft.com/office/powerpoint/2010/main" val="770963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4013" y="1245996"/>
            <a:ext cx="11133574" cy="4665226"/>
          </a:xfrm>
        </p:spPr>
        <p:txBody>
          <a:bodyPr>
            <a:noAutofit/>
          </a:bodyPr>
          <a:lstStyle/>
          <a:p>
            <a:r>
              <a:rPr lang="ru-RU" sz="4000" dirty="0"/>
              <a:t>Большой вклад в исследовании вопроса профессионального самоопределения внесли отечественные и зарубежные педагоги и психологи: </a:t>
            </a:r>
            <a:r>
              <a:rPr lang="ru-RU" sz="4000" b="1" dirty="0"/>
              <a:t>Э.Ф. </a:t>
            </a:r>
            <a:r>
              <a:rPr lang="ru-RU" sz="4000" b="1" dirty="0" err="1"/>
              <a:t>Зеер</a:t>
            </a:r>
            <a:r>
              <a:rPr lang="ru-RU" sz="4000" b="1" dirty="0"/>
              <a:t>, Е.А. Климов, С.П. </a:t>
            </a:r>
            <a:r>
              <a:rPr lang="ru-RU" sz="4000" b="1" dirty="0" err="1"/>
              <a:t>Крягжде</a:t>
            </a:r>
            <a:r>
              <a:rPr lang="ru-RU" sz="4000" b="1" dirty="0"/>
              <a:t>, Д.А. Леонтьев, Е.Ю. </a:t>
            </a:r>
            <a:r>
              <a:rPr lang="ru-RU" sz="4000" b="1" dirty="0" err="1"/>
              <a:t>Пряжникова</a:t>
            </a:r>
            <a:r>
              <a:rPr lang="ru-RU" sz="4000" b="1" dirty="0"/>
              <a:t>, Н.С. </a:t>
            </a:r>
            <a:r>
              <a:rPr lang="ru-RU" sz="4000" b="1" dirty="0" err="1"/>
              <a:t>Пряжников</a:t>
            </a:r>
            <a:r>
              <a:rPr lang="ru-RU" sz="40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34732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47929" y="803868"/>
            <a:ext cx="10138787" cy="5536641"/>
          </a:xfrm>
        </p:spPr>
        <p:txBody>
          <a:bodyPr>
            <a:noAutofit/>
          </a:bodyPr>
          <a:lstStyle/>
          <a:p>
            <a:r>
              <a:rPr lang="ru-RU" sz="3200" b="1" dirty="0"/>
              <a:t>Э.Ф. </a:t>
            </a:r>
            <a:r>
              <a:rPr lang="ru-RU" sz="3200" b="1" dirty="0" err="1"/>
              <a:t>Зеер</a:t>
            </a:r>
            <a:r>
              <a:rPr lang="ru-RU" sz="3200" b="1" dirty="0"/>
              <a:t> </a:t>
            </a:r>
            <a:r>
              <a:rPr lang="ru-RU" sz="3200" dirty="0"/>
              <a:t>считал, что профессиональное самоопределение - это самостоятельное и осознанное согласование профессионально-психологических возможностей человека с содержанием и требованиями профессионального труда, а также нахождение смысла выполняемой деятельности в конкретной социально-экономической ситуации </a:t>
            </a:r>
          </a:p>
        </p:txBody>
      </p:sp>
    </p:spTree>
    <p:extLst>
      <p:ext uri="{BB962C8B-B14F-4D97-AF65-F5344CB8AC3E}">
        <p14:creationId xmlns:p14="http://schemas.microsoft.com/office/powerpoint/2010/main" val="4291725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18268" y="1055077"/>
            <a:ext cx="9786344" cy="4856145"/>
          </a:xfrm>
        </p:spPr>
        <p:txBody>
          <a:bodyPr>
            <a:normAutofit/>
          </a:bodyPr>
          <a:lstStyle/>
          <a:p>
            <a:r>
              <a:rPr lang="ru-RU" sz="3200" b="1" dirty="0"/>
              <a:t>Е.А. Климов </a:t>
            </a:r>
            <a:r>
              <a:rPr lang="ru-RU" sz="3200" dirty="0"/>
              <a:t>рассматривал профессиональное самоопределение «как частный случай включения человека в группу с вытекающими отсюда последствиями: принятие, усвоение целей, ценностей, норм, образа жизни, способов поведения и действий. </a:t>
            </a:r>
          </a:p>
        </p:txBody>
      </p:sp>
    </p:spTree>
    <p:extLst>
      <p:ext uri="{BB962C8B-B14F-4D97-AF65-F5344CB8AC3E}">
        <p14:creationId xmlns:p14="http://schemas.microsoft.com/office/powerpoint/2010/main" val="749649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48413" y="612949"/>
            <a:ext cx="9756199" cy="5298273"/>
          </a:xfrm>
        </p:spPr>
        <p:txBody>
          <a:bodyPr>
            <a:noAutofit/>
          </a:bodyPr>
          <a:lstStyle/>
          <a:p>
            <a:r>
              <a:rPr lang="ru-RU" sz="3200" b="1" dirty="0"/>
              <a:t>Н.С. </a:t>
            </a:r>
            <a:r>
              <a:rPr lang="ru-RU" sz="3200" b="1" dirty="0" err="1"/>
              <a:t>Пряжников</a:t>
            </a:r>
            <a:r>
              <a:rPr lang="ru-RU" sz="3200" b="1" dirty="0"/>
              <a:t> </a:t>
            </a:r>
            <a:r>
              <a:rPr lang="ru-RU" sz="3200" dirty="0"/>
              <a:t>рассматривает сущность профессионального самоопределения как поиск и нахождение личностного смысла в выбираемой, осваиваемой и уже выполняемой трудовой деятельности, а также – нахождение смысла в самом процессе самоопределения</a:t>
            </a:r>
          </a:p>
        </p:txBody>
      </p:sp>
    </p:spTree>
    <p:extLst>
      <p:ext uri="{BB962C8B-B14F-4D97-AF65-F5344CB8AC3E}">
        <p14:creationId xmlns:p14="http://schemas.microsoft.com/office/powerpoint/2010/main" val="3072836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36</TotalTime>
  <Words>307</Words>
  <Application>Microsoft Office PowerPoint</Application>
  <PresentationFormat>Широкоэкранный</PresentationFormat>
  <Paragraphs>19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Century Gothic</vt:lpstr>
      <vt:lpstr>Wingdings 3</vt:lpstr>
      <vt:lpstr>Легкий дым</vt:lpstr>
      <vt:lpstr>ПОНЯТИЕ «ПРОФЕССИОНАЛЬНОЕ САМООПРЕДЕЛЕНИЕ» В ЛИТЕРАТУРЕ</vt:lpstr>
      <vt:lpstr>Благодаря ролевым играм ребёнок примеряет на себя разнообразные профессиональные роли, учится взаимодействовать с окружающим миром.</vt:lpstr>
      <vt:lpstr>Профессиональное самоопределение личности изучается с различных точек зрения, например: </vt:lpstr>
      <vt:lpstr>Презентация PowerPoint</vt:lpstr>
      <vt:lpstr>Анализ статистических данных и изучения разных подходов к понятию «профессиональное самоопределение» выявляет ряд проблемных вопросов: </vt:lpstr>
      <vt:lpstr>Презентация PowerPoint</vt:lpstr>
      <vt:lpstr>Презентация PowerPoint</vt:lpstr>
      <vt:lpstr>Презентация PowerPoint</vt:lpstr>
      <vt:lpstr>Презентация PowerPoint</vt:lpstr>
      <vt:lpstr>Вывод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ПОНЯТИЕ «ПРОФЕССИОНАЛЬНОЕ САМООПРЕДЕЛЕНИЕ» В ЛИТЕРАТУРЕ</dc:title>
  <dc:creator>Кокос v2.0</dc:creator>
  <cp:lastModifiedBy>Кокос v2.0</cp:lastModifiedBy>
  <cp:revision>5</cp:revision>
  <dcterms:created xsi:type="dcterms:W3CDTF">2023-02-28T12:38:25Z</dcterms:created>
  <dcterms:modified xsi:type="dcterms:W3CDTF">2023-06-13T03:21:18Z</dcterms:modified>
</cp:coreProperties>
</file>