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22"/>
  </p:notesMasterIdLst>
  <p:sldIdLst>
    <p:sldId id="299" r:id="rId3"/>
    <p:sldId id="302" r:id="rId4"/>
    <p:sldId id="303" r:id="rId5"/>
    <p:sldId id="304" r:id="rId6"/>
    <p:sldId id="306" r:id="rId7"/>
    <p:sldId id="305" r:id="rId8"/>
    <p:sldId id="266" r:id="rId9"/>
    <p:sldId id="267" r:id="rId10"/>
    <p:sldId id="270" r:id="rId11"/>
    <p:sldId id="292" r:id="rId12"/>
    <p:sldId id="307" r:id="rId13"/>
    <p:sldId id="278" r:id="rId14"/>
    <p:sldId id="275" r:id="rId15"/>
    <p:sldId id="276" r:id="rId16"/>
    <p:sldId id="281" r:id="rId17"/>
    <p:sldId id="309" r:id="rId18"/>
    <p:sldId id="296" r:id="rId19"/>
    <p:sldId id="308" r:id="rId20"/>
    <p:sldId id="288" r:id="rId2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0" orient="horz" pos="2160" userDrawn="1">
          <p15:clr>
            <a:srgbClr val="A4A3A4"/>
          </p15:clr>
        </p15:guide>
        <p15:guide id="1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420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 noEditPoints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 noEditPoints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fld id="{4E88C457-2D92-4457-B760-EE7E9988AAAC}" type="datetimeFigureOut">
              <a:rPr lang="ru-RU"/>
              <a:t>11.11.2022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 noEditPoints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noProof="0"/>
          </a:p>
        </p:txBody>
      </p:sp>
      <p:sp>
        <p:nvSpPr>
          <p:cNvPr id="5" name="Заметки 4"/>
          <p:cNvSpPr>
            <a:spLocks noGrp="1" noEditPoints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 noEditPoints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 noEditPoints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fld id="{1ACF2B0E-AD93-401D-8C26-24A6E89D163B}" type="slidenum">
              <a:rPr lang="ru-RU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523344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08A618A3-D953-4101-AB98-9D359805381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025093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A8BE3807-AAA5-4483-B557-61CE0E5650F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963080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11AB38C9-26D9-4F37-A6CD-A8F0DDF154F3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345563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C1516DE4-13FA-47A6-AD25-1721D6F88111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753972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E381BE95-8939-4A18-B306-1CC1E4DC72CC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105435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6309A247-1F32-4F20-8B28-726ABEDF9E7C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045458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A8B68C32-91C4-4482-B6F9-A110996803FA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887708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822C107F-3C62-440C-BDA5-D1B65E86853E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670756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0777A1A9-9B92-4379-BB5C-3B7255D9CF85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396135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0FBBB12A-20A2-484E-B223-F9B8FB52D15B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238874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E9E808AA-B3EC-4CDB-9896-27821DCAC2F1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07214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D40425BC-2E0B-4123-8541-FBE9FB76882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6378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606DB2E9-79EF-4D68-A332-26118C5E00F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61469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47D3B98A-0A31-4B36-BF06-C8619798B30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6927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8B35B56C-5D68-404A-8F86-796EBCA38F9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67725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655B63B0-661D-41BA-9FAE-B06A170A5A6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8353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8FE74FFA-3542-44A9-BBD4-A0A32113DFEF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90411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040D4FFD-3DA5-4D48-87E6-3CAB8261C44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19753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Образ слайда 1"/>
          <p:cNvSpPr>
            <a:spLocks noGrp="1" noRot="1" noChangeAspect="1" noEditPoints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  <p:txBody>
          <a:bodyPr/>
          <a:lstStyle/>
          <a:p>
            <a:endParaRPr/>
          </a:p>
        </p:txBody>
      </p:sp>
      <p:sp>
        <p:nvSpPr>
          <p:cNvPr id="35842" name="Заметки 2"/>
          <p:cNvSpPr>
            <a:spLocks noGrp="1" noEditPoints="1"/>
          </p:cNvSpPr>
          <p:nvPr>
            <p:ph type="body" idx="1"/>
          </p:nvPr>
        </p:nvSpPr>
        <p:spPr bwMode="auto">
          <a:noFill/>
        </p:spPr>
        <p:txBody>
          <a:bodyPr wrap="square" anchor="t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5843" name="Номер слайда 3"/>
          <p:cNvSpPr>
            <a:spLocks noGrp="1" noEditPoints="1"/>
          </p:cNvSpPr>
          <p:nvPr>
            <p:ph type="sldNum" sz="quarter" idx="5"/>
          </p:nvPr>
        </p:nvSpPr>
        <p:spPr bwMode="auto">
          <a:noFill/>
        </p:spPr>
        <p:txBody>
          <a:bodyPr wrap="square">
            <a:prstTxWarp prst="textNoShape">
              <a:avLst/>
            </a:prstTxWarp>
          </a:bodyPr>
          <a:lstStyle/>
          <a:p>
            <a:fld id="{DEDB42FD-77B5-4BB0-A5B4-2573CEBDA448}" type="slidenum">
              <a:rPr lang="ru-RU">
                <a:solidFill>
                  <a:srgbClr val="000000"/>
                </a:solidFill>
              </a:rPr>
              <a:t>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4856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EditPoint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 noEditPoint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37705139-2DD3-4360-A645-C02D94651A72}" type="datetimeFigureOut">
              <a:rPr lang="ru-RU"/>
              <a:t>11.11.2022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65AC5A00-7876-4DD6-B124-9EA827377917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EditPoint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 noEditPoints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1F97B87D-22BB-482E-BFC5-6675529DAF8A}" type="datetimeFigureOut">
              <a:rPr lang="ru-RU"/>
              <a:t>11.11.2022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64A84A9D-03EC-44FC-83DA-2AF41CCCE071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 noEditPoints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 noEditPoints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06A9A3CD-501F-433E-B7B2-6D638CD2AA4D}" type="datetimeFigureOut">
              <a:rPr lang="ru-RU"/>
              <a:t>11.11.2022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F9B60BD3-8A60-4B55-A5B4-754311608AB8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EditPoint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 noEditPoint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E446CC1-8AF5-4DFF-A563-5C01A5FAF065}" type="datetimeFigureOut">
              <a:rPr lang="ru-RU"/>
              <a:t>11.11.2022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53E0784-D326-48A9-8F5D-6C5D3007FC58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EditPoint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 noEditPoints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7320CD2-F995-4706-95D1-46392972DC5A}" type="datetimeFigureOut">
              <a:rPr lang="ru-RU"/>
              <a:t>11.11.2022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B2B8E16-BF06-4BC5-AA23-B032AAE299A0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EditPoints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 noEditPoints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79489A2-F220-4BD8-BFEF-9423C23CE534}" type="datetimeFigureOut">
              <a:rPr lang="ru-RU"/>
              <a:t>11.11.2022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7754FDB7-8124-4168-B23B-87E7C3D87065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EditPoint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 noEditPoints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 noEditPoints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C2F4ABB-E0DF-4E69-BFE1-A7D58A6228D4}" type="datetimeFigureOut">
              <a:rPr lang="ru-RU"/>
              <a:t>11.11.2022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940C122-E62A-44A7-9218-E691D72ED766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EditPoint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 noEditPoints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 noEditPoints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 noEditPoints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 noEditPoints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F0198D1-6115-4FEA-9CAB-56292CFDD199}" type="datetimeFigureOut">
              <a:rPr lang="ru-RU"/>
              <a:t>11.11.2022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1466F24-355A-4386-972E-C68C8EAF27C4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EditPoint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1ACA605-83A6-4AE9-8803-C55DC6AFE099}" type="datetimeFigureOut">
              <a:rPr lang="ru-RU"/>
              <a:t>11.11.2022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AAF2149B-A58E-4277-979C-6E7574A19DC0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A055BFF4-CE3A-4B85-BFA5-13C806141EAD}" type="datetimeFigureOut">
              <a:rPr lang="ru-RU"/>
              <a:t>11.11.2022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A292DFF-43EA-41AC-BE50-8BC49BE9A5A6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EditPoints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 noEditPoints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 noEditPoints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B596478-4DDF-4183-A7B5-D6DCB91172B8}" type="datetimeFigureOut">
              <a:rPr lang="ru-RU"/>
              <a:t>11.11.2022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9582134-C6F1-4DCC-B5DD-3CD360B4B08B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 userDrawn="1"/>
        </p:nvSpPr>
        <p:spPr>
          <a:xfrm>
            <a:off x="179388" y="188913"/>
            <a:ext cx="8785225" cy="6480175"/>
          </a:xfrm>
          <a:prstGeom prst="rect">
            <a:avLst/>
          </a:prstGeom>
          <a:solidFill>
            <a:schemeClr val="bg1"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/>
          </a:p>
        </p:txBody>
      </p:sp>
      <p:sp>
        <p:nvSpPr>
          <p:cNvPr id="2" name="Заголовок 1"/>
          <p:cNvSpPr>
            <a:spLocks noGrp="1" noEditPoint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 noEditPoints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04A2AE19-0BFB-4159-A544-6FA24A5FF703}" type="datetimeFigureOut">
              <a:rPr lang="ru-RU"/>
              <a:t>11.11.2022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5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0482AB0B-534A-4D16-9416-0F3BEE9988C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EditPoints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 noEditPoints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 noEditPoints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74F3C86-27D2-4A28-A76B-660744AB96DA}" type="datetimeFigureOut">
              <a:rPr lang="ru-RU"/>
              <a:t>11.11.2022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AAAD56A1-83F3-4C69-A678-BC1565C6FA1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EditPoint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 noEditPoints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8103C17-B8F8-440B-90A0-2FAAFF2BDF50}" type="datetimeFigureOut">
              <a:rPr lang="ru-RU"/>
              <a:t>11.11.2022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E4951C4-58FD-4BD4-B770-F6857722A4F8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 noEditPoints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 noEditPoints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9F4CB75-26A3-4DE2-BDB9-55D2F27A33E9}" type="datetimeFigureOut">
              <a:rPr lang="ru-RU"/>
              <a:t>11.11.2022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77406686-0E8E-48EC-ADA1-F2DED307A12B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EditPoints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 noEditPoints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08DFD26D-5112-43B0-A797-246233E6CCCA}" type="datetimeFigureOut">
              <a:rPr lang="ru-RU"/>
              <a:t>11.11.2022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A7B4B404-CA17-4B0A-B5AD-F7A2F6C42C32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EditPoint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 noEditPoints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 noEditPoints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29411B4E-C73B-4C60-920D-5E0B7E66F4D3}" type="datetimeFigureOut">
              <a:rPr lang="ru-RU"/>
              <a:t>11.11.2022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5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1EFFF261-6A6A-4598-BE9A-3BE5C8A76CB5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EditPoint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 noEditPoints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 noEditPoints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 noEditPoints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 noEditPoints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5680FFBC-BDAE-4288-B3AB-423AE5CBF4D2}" type="datetimeFigureOut">
              <a:rPr lang="ru-RU"/>
              <a:t>11.11.2022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5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F3BD5236-C814-4141-AEE8-B73E7C230F8C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EditPoint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15038841-C180-4654-AE91-21D5AA013D6E}" type="datetimeFigureOut">
              <a:rPr lang="ru-RU"/>
              <a:t>11.11.2022</a:t>
            </a:fld>
            <a:endParaRPr lang="ru-RU"/>
          </a:p>
        </p:txBody>
      </p:sp>
      <p:sp>
        <p:nvSpPr>
          <p:cNvPr id="4" name="Нижний колонтитул 4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5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638350B9-530F-4251-8C25-A37E56EB33F1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D3FB42C6-83B1-4C8D-B04F-B7231B3D6AEE}" type="datetimeFigureOut">
              <a:rPr lang="ru-RU"/>
              <a:t>11.11.2022</a:t>
            </a:fld>
            <a:endParaRPr lang="ru-RU"/>
          </a:p>
        </p:txBody>
      </p:sp>
      <p:sp>
        <p:nvSpPr>
          <p:cNvPr id="3" name="Нижний колонтитул 4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5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B4E72077-C030-456D-B99F-45826D1D208E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EditPoints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 noEditPoints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 noEditPoints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E0363103-6C78-422A-A17D-087DA6DB6C30}" type="datetimeFigureOut">
              <a:rPr lang="ru-RU"/>
              <a:t>11.11.2022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5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8F78A27D-772E-461A-9202-A75BE6261260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EditPoints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 noEditPoints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 noEditPoints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B3FEA74F-AB6D-484E-A3B7-2DD0DC6C4C84}" type="datetimeFigureOut">
              <a:rPr lang="ru-RU"/>
              <a:t>11.11.2022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5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32B9ABD5-0F09-499F-A176-65BF1E4057B5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 noEditPoint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anchor="ctr">
            <a:prstTxWarp prst="textNoShape">
              <a:avLst/>
            </a:prstTxWarp>
          </a:bodyPr>
          <a:lstStyle/>
          <a:p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 noEditPoint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anchor="t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 noEditPoints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23EE0D8F-AB75-4225-9B9F-12F3FF48D851}" type="datetimeFigureOut">
              <a:rPr lang="ru-RU"/>
              <a:t>11.11.2022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 noEditPoints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 noEditPoints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4E5FE875-DA7C-4C0A-A208-27F1337FEE8E}" type="slidenum">
              <a:rPr lang="ru-RU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79512" y="188640"/>
            <a:ext cx="8784976" cy="6480720"/>
          </a:xfrm>
          <a:prstGeom prst="rect">
            <a:avLst/>
          </a:prstGeom>
          <a:ln>
            <a:solidFill>
              <a:srgbClr val="FFFF00"/>
            </a:solidFill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/>
          </a:p>
        </p:txBody>
      </p:sp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7897813" y="6642100"/>
            <a:ext cx="1246187" cy="215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en-US" sz="800">
                <a:solidFill>
                  <a:srgbClr val="595959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FokinaLida.75@mail.ru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 noEditPoint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anchor="ctr">
            <a:prstTxWarp prst="textNoShape">
              <a:avLst/>
            </a:prstTxWarp>
          </a:bodyPr>
          <a:lstStyle/>
          <a:p>
            <a:r>
              <a:rPr lang="ru-RU" smtClean="0"/>
              <a:t>Образец заголовка</a:t>
            </a:r>
          </a:p>
        </p:txBody>
      </p:sp>
      <p:sp>
        <p:nvSpPr>
          <p:cNvPr id="13315" name="Текст 2"/>
          <p:cNvSpPr>
            <a:spLocks noGrp="1" noEditPoint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anchor="t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 noEditPoints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Calibri" panose="020F0502020204030204" pitchFamily="34" charset="0"/>
                <a:cs typeface="+mn-cs"/>
              </a:defRPr>
            </a:lvl1pPr>
          </a:lstStyle>
          <a:p>
            <a:fld id="{E77E31C7-B35A-48F8-A0A9-3649654A0018}" type="datetimeFigureOut">
              <a:rPr lang="ru-RU"/>
              <a:t>11.11.2022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 noEditPoints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 panose="020F0502020204030204" pitchFamily="34" charset="0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 noEditPoints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Calibri" panose="020F0502020204030204" pitchFamily="34" charset="0"/>
                <a:cs typeface="+mn-cs"/>
              </a:defRPr>
            </a:lvl1pPr>
          </a:lstStyle>
          <a:p>
            <a:fld id="{CE703783-DC81-4475-9EC1-AF88843C8239}" type="slidenum">
              <a:rPr lang="ru-RU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 noEditPoints="1"/>
          </p:cNvSpPr>
          <p:nvPr>
            <p:ph type="subTitle" idx="1"/>
          </p:nvPr>
        </p:nvSpPr>
        <p:spPr>
          <a:xfrm>
            <a:off x="1475656" y="2996952"/>
            <a:ext cx="6296744" cy="2641848"/>
          </a:xfrm>
        </p:spPr>
        <p:txBody>
          <a:bodyPr/>
          <a:lstStyle/>
          <a:p>
            <a:pPr algn="r"/>
            <a:r>
              <a:rPr lang="ru-RU" b="1" dirty="0">
                <a:solidFill>
                  <a:schemeClr val="tx1"/>
                </a:solidFill>
              </a:rPr>
              <a:t>"...всем нам нужно понять и усвоить великое изобретение, которому принадлежит будущее".</a:t>
            </a:r>
          </a:p>
          <a:p>
            <a:pPr algn="r"/>
            <a:r>
              <a:rPr lang="ru-RU" b="1" dirty="0">
                <a:solidFill>
                  <a:schemeClr val="tx1"/>
                </a:solidFill>
              </a:rPr>
              <a:t> ( А.С. Пушкин)</a:t>
            </a:r>
          </a:p>
          <a:p>
            <a:pPr algn="r"/>
            <a:endParaRPr lang="ru-RU" b="1" dirty="0"/>
          </a:p>
        </p:txBody>
      </p:sp>
      <p:sp>
        <p:nvSpPr>
          <p:cNvPr id="2" name="Заголовок 1"/>
          <p:cNvSpPr>
            <a:spLocks noGrp="1" noEditPoints="1"/>
          </p:cNvSpPr>
          <p:nvPr>
            <p:ph type="ctrTitle"/>
          </p:nvPr>
        </p:nvSpPr>
        <p:spPr>
          <a:xfrm>
            <a:off x="395536" y="548680"/>
            <a:ext cx="8305800" cy="2592288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Первая железная дорога</a:t>
            </a:r>
            <a:br>
              <a:rPr lang="ru-RU" b="1" dirty="0" smtClean="0"/>
            </a:br>
            <a:r>
              <a:rPr lang="ru-RU" b="1" dirty="0" smtClean="0"/>
              <a:t> в России</a:t>
            </a:r>
            <a:endParaRPr lang="ru-RU" b="1" dirty="0"/>
          </a:p>
        </p:txBody>
      </p:sp>
      <p:pic>
        <p:nvPicPr>
          <p:cNvPr id="1026" name="Picture 2" descr="﻿﻿&amp;Pcy;&amp;iecy;&amp;rcy;&amp;vcy;&amp;ycy;&amp;jcy; &amp;pcy;&amp;acy;&amp;scy;&amp;scy;&amp;acy;&amp;zhcy;&amp;icy;&amp;rcy;&amp;scy;&amp;kcy;&amp;icy;&amp;jcy; &amp;pcy;&amp;ocy;&amp;iecy;&amp;zcy;&amp;dcy; &amp;ncy;&amp;acy; &amp;TScy;&amp;acy;&amp;rcy;&amp;scy;&amp;kcy;&amp;ocy;&amp;scy;&amp;iecy;&amp;lcy;&amp;softcy;&amp;scy;&amp;kcy;&amp;ocy;&amp;jcy; &amp;zhcy;&amp;iecy;&amp;lcy;&amp;iecy;&amp;zcy;&amp;ncy;&amp;ocy;&amp;jcy; &amp;dcy;&amp;ocy;&amp;rcy;&amp;ocy;&amp;gcy;&amp;iecy;. &amp;Ncy;. &amp;Scy;. &amp;Scy;&amp;acy;&amp;mcy;&amp;ocy;&amp;kcy;&amp;icy;&amp;shcy;. 183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4653135"/>
            <a:ext cx="3466728" cy="201196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Объект 2"/>
          <p:cNvSpPr>
            <a:spLocks noGrp="1" noEditPoints="1"/>
          </p:cNvSpPr>
          <p:nvPr>
            <p:ph idx="1"/>
          </p:nvPr>
        </p:nvSpPr>
        <p:spPr>
          <a:xfrm>
            <a:off x="250825" y="260350"/>
            <a:ext cx="8713788" cy="2808611"/>
          </a:xfrm>
        </p:spPr>
        <p:txBody>
          <a:bodyPr/>
          <a:lstStyle/>
          <a:p>
            <a:pPr marL="0" indent="0" algn="ctr" eaLnBrk="1" hangingPunct="1">
              <a:buFont typeface="Arial" panose="020B0604020202020204" pitchFamily="34" charset="0"/>
              <a:buNone/>
            </a:pPr>
            <a:r>
              <a:rPr 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Тарифы на Царскосельской дороге, установленные в 1838 г., существенно не менялись до второй половины 70-х годов. Проезд в вагоне 1-го класса от столицы до Царского Села стоил 75 коп. серебром, в вагоне 2-го класса - 50, 3-го - 35 и 4-го - 20 коп. Билеты для проезда изготовлялись из латуни, их называли «жестянками». Они многократно использовались, что не требовало от администрации затрат на их воспроизводство. </a:t>
            </a:r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2" y="3573016"/>
            <a:ext cx="4103688" cy="2603500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3891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5148064" y="3429000"/>
            <a:ext cx="3317807" cy="2699792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 noEditPoints="1"/>
          </p:cNvSpPr>
          <p:nvPr>
            <p:ph idx="1"/>
          </p:nvPr>
        </p:nvSpPr>
        <p:spPr>
          <a:xfrm>
            <a:off x="457200" y="548680"/>
            <a:ext cx="8229600" cy="5547320"/>
          </a:xfrm>
        </p:spPr>
        <p:txBody>
          <a:bodyPr/>
          <a:lstStyle/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 1837 году для первой в России железной дороги между Санкт</a:t>
            </a:r>
            <a:r>
              <a:rPr lang="en-US" sz="2800" dirty="0">
                <a:latin typeface="MS Gothic"/>
                <a:ea typeface="Calibri" panose="020F0502020204030204" pitchFamily="34" charset="0"/>
                <a:cs typeface="MS Gothic"/>
              </a:rPr>
              <a:t>‑</a:t>
            </a: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Петербургом</a:t>
            </a: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и</a:t>
            </a: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Царским</a:t>
            </a: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Селом</a:t>
            </a: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был</a:t>
            </a: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построен</a:t>
            </a: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вокзал - это</a:t>
            </a: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самый старый вокзал России — Витебский.</a:t>
            </a:r>
          </a:p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22304" y="2276872"/>
            <a:ext cx="4464496" cy="3291283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3075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4"/>
          <a:srcRect/>
          <a:stretch>
            <a:fillRect/>
          </a:stretch>
        </p:blipFill>
        <p:spPr>
          <a:xfrm>
            <a:off x="251520" y="2996952"/>
            <a:ext cx="3816424" cy="2746401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Заголовок 1"/>
          <p:cNvSpPr>
            <a:spLocks noGrp="1" noEditPoint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46082" name="Содержимое 3" descr="13875.jpg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42888" y="214313"/>
            <a:ext cx="8615362" cy="6483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Заголовок 1"/>
          <p:cNvSpPr>
            <a:spLocks noGrp="1" noEditPoints="1"/>
          </p:cNvSpPr>
          <p:nvPr>
            <p:ph type="title"/>
          </p:nvPr>
        </p:nvSpPr>
        <p:spPr>
          <a:xfrm>
            <a:off x="457200" y="0"/>
            <a:ext cx="8229600" cy="714375"/>
          </a:xfrm>
        </p:spPr>
        <p:txBody>
          <a:bodyPr/>
          <a:lstStyle/>
          <a:p>
            <a:pPr eaLnBrk="1" hangingPunct="1"/>
            <a:r>
              <a:rPr lang="ru-RU" sz="2400" b="1" smtClean="0">
                <a:solidFill>
                  <a:srgbClr val="FF0000"/>
                </a:solidFill>
              </a:rPr>
              <a:t>ЦАРСКОСЕЛЬСКИЙ  ВОКЗАЛ</a:t>
            </a:r>
          </a:p>
        </p:txBody>
      </p:sp>
      <p:pic>
        <p:nvPicPr>
          <p:cNvPr id="43010" name="Содержимое 3" descr="0_4af4f_6bd10067_XL.jpg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04788" y="714375"/>
            <a:ext cx="8662987" cy="6000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Заголовок 1"/>
          <p:cNvSpPr>
            <a:spLocks noGrp="1" noEditPoint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44034" name="Содержимое 3" descr="77625346_4514961_cs_vokzal3.jpg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77800" y="285750"/>
            <a:ext cx="8770938" cy="63579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Заголовок 1"/>
          <p:cNvSpPr>
            <a:spLocks noGrp="1" noEditPoints="1"/>
          </p:cNvSpPr>
          <p:nvPr>
            <p:ph type="title"/>
          </p:nvPr>
        </p:nvSpPr>
        <p:spPr>
          <a:xfrm>
            <a:off x="457200" y="476672"/>
            <a:ext cx="8229600" cy="1368152"/>
          </a:xfrm>
        </p:spPr>
        <p:txBody>
          <a:bodyPr/>
          <a:lstStyle/>
          <a:p>
            <a:pPr eaLnBrk="1" hangingPunct="1"/>
            <a:endParaRPr lang="ru-RU" sz="2400" b="1" smtClean="0">
              <a:solidFill>
                <a:srgbClr val="002060"/>
              </a:solidFill>
            </a:endParaRPr>
          </a:p>
          <a:p>
            <a:pPr eaLnBrk="1" hangingPunct="1"/>
            <a:r>
              <a:rPr lang="ru-RU" sz="2400" b="1" smtClean="0">
                <a:solidFill>
                  <a:srgbClr val="002060"/>
                </a:solidFill>
              </a:rPr>
              <a:t>НАШЕ  ВРЕМЯ</a:t>
            </a:r>
            <a:br>
              <a:rPr lang="ru-RU" sz="2400" b="1" smtClean="0">
                <a:solidFill>
                  <a:srgbClr val="002060"/>
                </a:solidFill>
              </a:rPr>
            </a:br>
            <a:r>
              <a:rPr lang="ru-RU" sz="2400" b="1" smtClean="0">
                <a:solidFill>
                  <a:srgbClr val="002060"/>
                </a:solidFill>
              </a:rPr>
              <a:t/>
            </a:r>
            <a:br>
              <a:rPr lang="ru-RU" sz="2400" b="1" smtClean="0">
                <a:solidFill>
                  <a:srgbClr val="002060"/>
                </a:solidFill>
              </a:rPr>
            </a:br>
            <a:r>
              <a:rPr lang="ru-RU" sz="2400" b="1" smtClean="0">
                <a:solidFill>
                  <a:schemeClr val="tx1"/>
                </a:solidFill>
              </a:rPr>
              <a:t>ПУШКИНСКИЙ  ВОКЗАЛ</a:t>
            </a:r>
          </a:p>
        </p:txBody>
      </p:sp>
      <p:pic>
        <p:nvPicPr>
          <p:cNvPr id="55300" name="Изображение 5529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755576" y="2129726"/>
            <a:ext cx="7812360" cy="42516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контента 1"/>
          <p:cNvSpPr>
            <a:spLocks noGrp="1" noEditPoints="1"/>
          </p:cNvSpPr>
          <p:nvPr>
            <p:ph idx="1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Название 2"/>
          <p:cNvSpPr>
            <a:spLocks noGrp="1" noEditPoints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/>
              <a:t>Вокзал Павловска</a:t>
            </a:r>
            <a:endParaRPr sz="3200"/>
          </a:p>
        </p:txBody>
      </p:sp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67544" y="1524000"/>
            <a:ext cx="8064896" cy="5217368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4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79388" y="1412875"/>
            <a:ext cx="8766175" cy="5256213"/>
          </a:xfrm>
          <a:prstGeom prst="rect">
            <a:avLst/>
          </a:prstGeom>
        </p:spPr>
      </p:pic>
      <p:sp>
        <p:nvSpPr>
          <p:cNvPr id="53250" name="Заголовок 3"/>
          <p:cNvSpPr>
            <a:spLocks noGrp="1" noEditPoints="1"/>
          </p:cNvSpPr>
          <p:nvPr>
            <p:ph type="title"/>
          </p:nvPr>
        </p:nvSpPr>
        <p:spPr>
          <a:xfrm>
            <a:off x="179388" y="188913"/>
            <a:ext cx="8785225" cy="1228725"/>
          </a:xfrm>
        </p:spPr>
        <p:txBody>
          <a:bodyPr/>
          <a:lstStyle/>
          <a:p>
            <a:pPr eaLnBrk="1" hangingPunct="1"/>
            <a:r>
              <a:rPr 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Павловский вокзал   надолго стал самым лучшим концертным залом России. 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контента 1"/>
          <p:cNvSpPr>
            <a:spLocks noGrp="1" noEditPoints="1"/>
          </p:cNvSpPr>
          <p:nvPr>
            <p:ph idx="1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Название 2"/>
          <p:cNvSpPr>
            <a:spLocks noGrp="1" noEditPoints="1"/>
          </p:cNvSpPr>
          <p:nvPr>
            <p:ph type="title"/>
          </p:nvPr>
        </p:nvSpPr>
        <p:spPr>
          <a:xfrm>
            <a:off x="395536" y="188640"/>
            <a:ext cx="8291264" cy="1152128"/>
          </a:xfrm>
        </p:spPr>
        <p:txBody>
          <a:bodyPr/>
          <a:lstStyle/>
          <a:p>
            <a:r>
              <a:rPr lang="ru-RU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Макет первого поезда </a:t>
            </a:r>
            <a:r>
              <a:rPr lang="ru-RU" sz="32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Царскосельской железной дороги на Витебском вокзале</a:t>
            </a:r>
            <a:r>
              <a:rPr lang="ru-RU" sz="3200"/>
              <a:t>.</a:t>
            </a:r>
            <a:endParaRPr sz="3200"/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395536" y="1844824"/>
            <a:ext cx="8244408" cy="467106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Заголовок 1"/>
          <p:cNvSpPr>
            <a:spLocks noGrp="1" noEditPoint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61442" name="Содержимое 3" descr="vv_parovoz.jpg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468313" y="285750"/>
            <a:ext cx="8175625" cy="63103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 noEditPoints="1"/>
          </p:cNvSpPr>
          <p:nvPr>
            <p:ph idx="1"/>
          </p:nvPr>
        </p:nvSpPr>
        <p:spPr>
          <a:xfrm>
            <a:off x="395536" y="548680"/>
            <a:ext cx="8229600" cy="5508104"/>
          </a:xfrm>
        </p:spPr>
        <p:txBody>
          <a:bodyPr/>
          <a:lstStyle/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11 ноября 1837г. (по новому стилю) состоялось торжественное открытие первой в России железной дороги от Санкт</a:t>
            </a:r>
            <a:r>
              <a:rPr lang="en-US" sz="2800" dirty="0">
                <a:latin typeface="MS Gothic"/>
                <a:ea typeface="Calibri" panose="020F0502020204030204" pitchFamily="34" charset="0"/>
                <a:cs typeface="MS Gothic"/>
              </a:rPr>
              <a:t>‑</a:t>
            </a: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Петербурга</a:t>
            </a: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до</a:t>
            </a: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Царского села, </a:t>
            </a: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положившей</a:t>
            </a: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начало</a:t>
            </a: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строительству</a:t>
            </a: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в</a:t>
            </a: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России</a:t>
            </a: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сети</a:t>
            </a: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железных</a:t>
            </a: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дорог</a:t>
            </a: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512" y="2924944"/>
            <a:ext cx="4608512" cy="3609784"/>
          </a:xfrm>
          <a:prstGeom prst="rect">
            <a:avLst/>
          </a:prstGeom>
          <a:noFill/>
          <a:ln>
            <a:noFill/>
          </a:ln>
        </p:spPr>
      </p:pic>
      <p:pic>
        <p:nvPicPr>
          <p:cNvPr id="4099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8064" y="2996952"/>
            <a:ext cx="3770784" cy="3424088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Заголовок 1"/>
          <p:cNvSpPr>
            <a:spLocks noGrp="1" noEditPoint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Указ императора Николая I о сооружении Царскосельской железной дороги был обнародован 15 апреля 1836 года. Строительство началось 1 мая 1836.</a:t>
            </a:r>
          </a:p>
        </p:txBody>
      </p:sp>
      <p:pic>
        <p:nvPicPr>
          <p:cNvPr id="296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683568" y="1772816"/>
            <a:ext cx="7848872" cy="43924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 noEditPoints="1"/>
          </p:cNvSpPr>
          <p:nvPr>
            <p:ph idx="1"/>
          </p:nvPr>
        </p:nvSpPr>
        <p:spPr>
          <a:xfrm>
            <a:off x="457200" y="332656"/>
            <a:ext cx="8229600" cy="5763344"/>
          </a:xfrm>
        </p:spPr>
        <p:txBody>
          <a:bodyPr/>
          <a:lstStyle/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Это была первая железная дорога общественного пользования в России (до открытия в 1851 году Николаевской железной дороги), единственная в стране и шестая в мире. Она была построена для обеспечения железнодорожного сообщения между Царскосельским вокзалом Санкт</a:t>
            </a:r>
            <a:r>
              <a:rPr lang="en-US" sz="2400" dirty="0">
                <a:latin typeface="MS Gothic"/>
                <a:ea typeface="Calibri" panose="020F0502020204030204" pitchFamily="34" charset="0"/>
                <a:cs typeface="MS Gothic"/>
              </a:rPr>
              <a:t>‑</a:t>
            </a:r>
            <a: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Петербурга</a:t>
            </a:r>
            <a: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Царским</a:t>
            </a:r>
            <a: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Селом</a:t>
            </a:r>
            <a: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и</a:t>
            </a:r>
            <a:r>
              <a:rPr lang="ru-RU" sz="240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Павловском.</a:t>
            </a:r>
            <a:endParaRPr lang="ru-RU" dirty="0"/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03648" y="3429000"/>
            <a:ext cx="6546701" cy="28803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контента 1"/>
          <p:cNvSpPr>
            <a:spLocks noGrp="1" noEditPoints="1"/>
          </p:cNvSpPr>
          <p:nvPr>
            <p:ph idx="1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Название 2"/>
          <p:cNvSpPr>
            <a:spLocks noGrp="1" noEditPoints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>
                <a:solidFill>
                  <a:schemeClr val="tx1"/>
                </a:solidFill>
                <a:latin typeface="Corbel" pitchFamily="34" charset="0"/>
                <a:ea typeface="Corbel" pitchFamily="34" charset="0"/>
                <a:cs typeface="Corbel" pitchFamily="34" charset="0"/>
              </a:rPr>
              <a:t>На строительство было привлечено 1800 крестьян и 1400 солдат.</a:t>
            </a:r>
            <a:endParaRPr sz="3200">
              <a:solidFill>
                <a:schemeClr val="tx1"/>
              </a:solidFill>
              <a:latin typeface="Corbel" pitchFamily="34" charset="0"/>
              <a:ea typeface="Corbel" pitchFamily="34" charset="0"/>
              <a:cs typeface="Corbel" pitchFamily="34" charset="0"/>
            </a:endParaRPr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251520" y="1412776"/>
            <a:ext cx="4104456" cy="5112568"/>
          </a:xfrm>
          <a:prstGeom prst="rect">
            <a:avLst/>
          </a:prstGeom>
        </p:spPr>
      </p:pic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4355976" y="1412776"/>
            <a:ext cx="4608512" cy="5223793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 noEditPoints="1"/>
          </p:cNvSpPr>
          <p:nvPr>
            <p:ph idx="1"/>
          </p:nvPr>
        </p:nvSpPr>
        <p:spPr>
          <a:xfrm>
            <a:off x="457200" y="620688"/>
            <a:ext cx="8229600" cy="5475312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/>
              <a:t>Строительством дороги руководил чешский инженер, профессор Венского политехнического института Франц фон </a:t>
            </a:r>
            <a:r>
              <a:rPr lang="ru-RU" dirty="0" err="1"/>
              <a:t>Герстнер.</a:t>
            </a:r>
            <a:r>
              <a:rPr lang="en-US" dirty="0" err="1"/>
              <a:t> </a:t>
            </a:r>
            <a:r>
              <a:rPr lang="ru-RU" dirty="0" err="1"/>
              <a:t> Он прибыл в Россию в 1834 г. из Австрии.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83768" y="2924944"/>
            <a:ext cx="5112568" cy="34030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Заголовок 1"/>
          <p:cNvSpPr>
            <a:spLocks noGrp="1" noEditPoints="1"/>
          </p:cNvSpPr>
          <p:nvPr>
            <p:ph type="title"/>
          </p:nvPr>
        </p:nvSpPr>
        <p:spPr>
          <a:xfrm>
            <a:off x="179388" y="476672"/>
            <a:ext cx="8785225" cy="1584176"/>
          </a:xfrm>
        </p:spPr>
        <p:txBody>
          <a:bodyPr/>
          <a:lstStyle/>
          <a:p>
            <a:pPr algn="just"/>
            <a:r>
              <a:rPr 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 Герстнер стал машинистом первого поезда, состоявшего из восьми вагонов и паровоза «Проворный». </a:t>
            </a:r>
            <a:r>
              <a:rPr lang="ru-RU" sz="2400" dirty="0" smtClean="0"/>
              <a:t>Протяжённость </a:t>
            </a:r>
            <a:r>
              <a:rPr lang="ru-RU" sz="2400" dirty="0"/>
              <a:t>дороги составляла 27 километров; поездка заняла 35 минут, а обратная поездка — 27 минут; таким образом максимальная скорость достигала 64 км/ч, а средняя составила 51 км/ч</a:t>
            </a:r>
            <a:r>
              <a:rPr lang="ru-RU" dirty="0"/>
              <a:t>.</a:t>
            </a:r>
          </a:p>
        </p:txBody>
      </p:sp>
      <p:pic>
        <p:nvPicPr>
          <p:cNvPr id="32770" name="Picture 2" descr="http://qhhq.ru/pictures/izobreteniya/i_857651460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512" y="2276872"/>
            <a:ext cx="4735513" cy="3227387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32771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35450" y="3471863"/>
            <a:ext cx="4760913" cy="3101975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Заголовок 1"/>
          <p:cNvSpPr>
            <a:spLocks noGrp="1" noEditPoints="1"/>
          </p:cNvSpPr>
          <p:nvPr>
            <p:ph type="title"/>
          </p:nvPr>
        </p:nvSpPr>
        <p:spPr>
          <a:xfrm>
            <a:off x="179388" y="274638"/>
            <a:ext cx="8785225" cy="2794000"/>
          </a:xfrm>
        </p:spPr>
        <p:txBody>
          <a:bodyPr/>
          <a:lstStyle/>
          <a:p>
            <a:pPr eaLnBrk="1" hangingPunct="1"/>
            <a:r>
              <a:rPr 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Вагоны напоминали различного вида повозки, поэтому они назывались «дилижансы», «берлины», «шарабаны». Всего к открытию российской дороги поступили 6 паровозов, а также 19 грузовых и 44 пассажирских вагонов, которые закупили у Бельгии и Англии. </a:t>
            </a:r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3763963"/>
            <a:ext cx="8135937" cy="2376487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Заголовок 1"/>
          <p:cNvSpPr>
            <a:spLocks noGrp="1" noEditPoints="1"/>
          </p:cNvSpPr>
          <p:nvPr>
            <p:ph type="title"/>
          </p:nvPr>
        </p:nvSpPr>
        <p:spPr>
          <a:xfrm>
            <a:off x="0" y="404813"/>
            <a:ext cx="6707188" cy="1084262"/>
          </a:xfrm>
        </p:spPr>
        <p:txBody>
          <a:bodyPr/>
          <a:lstStyle/>
          <a:p>
            <a:pPr eaLnBrk="1" hangingPunct="1"/>
            <a:r>
              <a:rPr lang="ru-RU" sz="2400" b="1" smtClean="0">
                <a:solidFill>
                  <a:srgbClr val="002060"/>
                </a:solidFill>
              </a:rPr>
              <a:t>Паровоз "Проворный".</a:t>
            </a:r>
            <a:br>
              <a:rPr lang="ru-RU" sz="2400" b="1" smtClean="0">
                <a:solidFill>
                  <a:srgbClr val="002060"/>
                </a:solidFill>
              </a:rPr>
            </a:br>
            <a:r>
              <a:rPr lang="ru-RU" sz="2400" b="1" smtClean="0">
                <a:solidFill>
                  <a:srgbClr val="002060"/>
                </a:solidFill>
              </a:rPr>
              <a:t> Построен на заводе Стефенсона</a:t>
            </a:r>
            <a:endParaRPr lang="ru-RU" sz="2400" smtClean="0">
              <a:solidFill>
                <a:srgbClr val="002060"/>
              </a:solidFill>
            </a:endParaRPr>
          </a:p>
        </p:txBody>
      </p:sp>
      <p:pic>
        <p:nvPicPr>
          <p:cNvPr id="34818" name="Picture 4" descr="http://kfinkelshteyn.narod.ru/Tzarskoye_Selo/Gorod/Poezd2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3186113" y="2133600"/>
            <a:ext cx="3744912" cy="1439863"/>
          </a:xfrm>
          <a:prstGeom prst="rect">
            <a:avLst/>
          </a:prstGeom>
        </p:spPr>
      </p:pic>
      <p:pic>
        <p:nvPicPr>
          <p:cNvPr id="34819" name="Picture 2" descr="http://kfinkelshteyn.narod.ru/Tzarskoye_Selo/Gorod/Poezd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31025" y="2133600"/>
            <a:ext cx="2033588" cy="1439863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34820" name="Picture 6" descr="http://kfinkelshteyn.narod.ru/Tzarskoye_Selo/Gorod/Poezd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65100" y="2133600"/>
            <a:ext cx="3038475" cy="1439863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0" name="Прямоугольник 9"/>
          <p:cNvSpPr/>
          <p:nvPr/>
        </p:nvSpPr>
        <p:spPr>
          <a:xfrm>
            <a:off x="3333750" y="3789363"/>
            <a:ext cx="1444625" cy="4619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2400" b="1" dirty="0">
                <a:solidFill>
                  <a:srgbClr val="7030A0"/>
                </a:solidFill>
                <a:latin typeface="Calibri" panose="020F0502020204030204" pitchFamily="34" charset="0"/>
                <a:cs typeface="+mn-cs"/>
              </a:rPr>
              <a:t>"Берлин"</a:t>
            </a:r>
            <a:endParaRPr lang="ru-RU" sz="2400" dirty="0">
              <a:solidFill>
                <a:srgbClr val="7030A0"/>
              </a:solidFill>
              <a:latin typeface="Calibri" panose="020F0502020204030204" pitchFamily="34" charset="0"/>
              <a:cs typeface="+mn-cs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973638" y="4581525"/>
            <a:ext cx="1905000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2400" b="1" dirty="0">
                <a:solidFill>
                  <a:prstClr val="black"/>
                </a:solidFill>
                <a:latin typeface="Calibri" panose="020F0502020204030204" pitchFamily="34" charset="0"/>
                <a:cs typeface="+mn-cs"/>
              </a:rPr>
              <a:t> </a:t>
            </a:r>
            <a:r>
              <a:rPr lang="ru-RU" sz="2400" b="1" dirty="0">
                <a:solidFill>
                  <a:srgbClr val="7030A0"/>
                </a:solidFill>
                <a:latin typeface="Calibri" panose="020F0502020204030204" pitchFamily="34" charset="0"/>
                <a:cs typeface="+mn-cs"/>
              </a:rPr>
              <a:t>"Дилижанс"</a:t>
            </a:r>
            <a:endParaRPr lang="ru-RU" sz="2400" dirty="0">
              <a:solidFill>
                <a:srgbClr val="7030A0"/>
              </a:solidFill>
              <a:latin typeface="Calibri" panose="020F0502020204030204" pitchFamily="34" charset="0"/>
              <a:cs typeface="+mn-cs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443663" y="3716338"/>
            <a:ext cx="1684337" cy="4619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b="1" dirty="0">
                <a:solidFill>
                  <a:srgbClr val="7030A0"/>
                </a:solidFill>
                <a:latin typeface="Calibri" panose="020F0502020204030204" pitchFamily="34" charset="0"/>
                <a:cs typeface="+mn-cs"/>
              </a:rPr>
              <a:t>"Шарабан"</a:t>
            </a:r>
            <a:endParaRPr lang="ru-RU" sz="2400" dirty="0">
              <a:solidFill>
                <a:srgbClr val="7030A0"/>
              </a:solidFill>
              <a:latin typeface="Calibri" panose="020F0502020204030204" pitchFamily="34" charset="0"/>
              <a:cs typeface="+mn-cs"/>
            </a:endParaRPr>
          </a:p>
        </p:txBody>
      </p:sp>
      <p:pic>
        <p:nvPicPr>
          <p:cNvPr id="13" name="Прямоугольник 12"/>
          <p:cNvPicPr>
            <a:picLocks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148064" y="5876925"/>
            <a:ext cx="2176462" cy="534988"/>
          </a:xfrm>
          <a:prstGeom prst="rect">
            <a:avLst/>
          </a:prstGeom>
          <a:noFill/>
        </p:spPr>
      </p:pic>
      <p:cxnSp>
        <p:nvCxnSpPr>
          <p:cNvPr id="15" name="Прямая со стрелкой 14"/>
          <p:cNvCxnSpPr/>
          <p:nvPr/>
        </p:nvCxnSpPr>
        <p:spPr>
          <a:xfrm flipH="1" flipV="1">
            <a:off x="3851275" y="4508500"/>
            <a:ext cx="936625" cy="1404938"/>
          </a:xfrm>
          <a:prstGeom prst="straightConnector1">
            <a:avLst/>
          </a:prstGeom>
          <a:ln w="7620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V="1">
            <a:off x="7308850" y="4365625"/>
            <a:ext cx="503238" cy="1439863"/>
          </a:xfrm>
          <a:prstGeom prst="straightConnector1">
            <a:avLst/>
          </a:prstGeom>
          <a:ln w="7620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V="1">
            <a:off x="6084888" y="5229225"/>
            <a:ext cx="0" cy="647700"/>
          </a:xfrm>
          <a:prstGeom prst="straightConnector1">
            <a:avLst/>
          </a:prstGeom>
          <a:ln w="7620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H="1">
            <a:off x="1763713" y="1412875"/>
            <a:ext cx="179387" cy="647700"/>
          </a:xfrm>
          <a:prstGeom prst="straightConnector1">
            <a:avLst/>
          </a:prstGeom>
          <a:ln w="76200"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pic>
        <p:nvPicPr>
          <p:cNvPr id="34831" name="Изображение 34829"/>
          <p:cNvPicPr>
            <a:picLocks noChangeAspect="1"/>
          </p:cNvPicPr>
          <p:nvPr/>
        </p:nvPicPr>
        <p:blipFill>
          <a:blip r:embed="rId7"/>
          <a:srcRect l="97" t="11437" r="-1786" b="-11437"/>
          <a:stretch/>
        </p:blipFill>
        <p:spPr>
          <a:xfrm>
            <a:off x="2411760" y="3573463"/>
            <a:ext cx="5753100" cy="34596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148</TotalTime>
  <Words>408</Words>
  <Application>Microsoft Office PowerPoint</Application>
  <PresentationFormat>Экран (4:3)</PresentationFormat>
  <Paragraphs>41</Paragraphs>
  <Slides>19</Slides>
  <Notes>19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19</vt:i4>
      </vt:variant>
    </vt:vector>
  </HeadingPairs>
  <TitlesOfParts>
    <vt:vector size="26" baseType="lpstr">
      <vt:lpstr>MS Gothic</vt:lpstr>
      <vt:lpstr>Arial</vt:lpstr>
      <vt:lpstr>Calibri</vt:lpstr>
      <vt:lpstr>Corbel</vt:lpstr>
      <vt:lpstr>Times New Roman</vt:lpstr>
      <vt:lpstr>Тема Office</vt:lpstr>
      <vt:lpstr>1_Тема Office</vt:lpstr>
      <vt:lpstr> Первая железная дорога  в России</vt:lpstr>
      <vt:lpstr>Презентация PowerPoint</vt:lpstr>
      <vt:lpstr>Указ императора Николая I о сооружении Царскосельской железной дороги был обнародован 15 апреля 1836 года. Строительство началось 1 мая 1836.</vt:lpstr>
      <vt:lpstr>Презентация PowerPoint</vt:lpstr>
      <vt:lpstr>На строительство было привлечено 1800 крестьян и 1400 солдат.</vt:lpstr>
      <vt:lpstr>Презентация PowerPoint</vt:lpstr>
      <vt:lpstr>Сам Герстнер стал машинистом первого поезда, состоявшего из восьми вагонов и паровоза «Проворный». Протяжённость дороги составляла 27 километров; поездка заняла 35 минут, а обратная поездка — 27 минут; таким образом максимальная скорость достигала 64 км/ч, а средняя составила 51 км/ч.</vt:lpstr>
      <vt:lpstr>Вагоны напоминали различного вида повозки, поэтому они назывались «дилижансы», «берлины», «шарабаны». Всего к открытию российской дороги поступили 6 паровозов, а также 19 грузовых и 44 пассажирских вагонов, которые закупили у Бельгии и Англии. </vt:lpstr>
      <vt:lpstr>Паровоз "Проворный".  Построен на заводе Стефенсона</vt:lpstr>
      <vt:lpstr>Презентация PowerPoint</vt:lpstr>
      <vt:lpstr>Презентация PowerPoint</vt:lpstr>
      <vt:lpstr>Презентация PowerPoint</vt:lpstr>
      <vt:lpstr>ЦАРСКОСЕЛЬСКИЙ  ВОКЗАЛ</vt:lpstr>
      <vt:lpstr>Презентация PowerPoint</vt:lpstr>
      <vt:lpstr> НАШЕ  ВРЕМЯ  ПУШКИНСКИЙ  ВОКЗАЛ</vt:lpstr>
      <vt:lpstr>Вокзал Павловска</vt:lpstr>
      <vt:lpstr>Павловский вокзал   надолго стал самым лучшим концертным залом России. </vt:lpstr>
      <vt:lpstr>Макет первого поезда Царскосельской железной дороги на Витебском вокзале.</vt:lpstr>
      <vt:lpstr>Презентация PowerPoint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Компас</dc:creator>
  <cp:lastModifiedBy>Соловьева Наиля Зуфаровна</cp:lastModifiedBy>
  <cp:revision>26</cp:revision>
  <dcterms:created xsi:type="dcterms:W3CDTF">2013-07-10T15:03:44Z</dcterms:created>
  <dcterms:modified xsi:type="dcterms:W3CDTF">2022-11-11T05:29:35Z</dcterms:modified>
</cp:coreProperties>
</file>