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ru-K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18019F-4C20-4056-FC97-B4A305804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8CC3D2-538E-0885-2A13-28BB276EC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68309C-736D-CC95-3680-66DD19CC9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981A48-4B40-B430-8E44-40C35C073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66A380-D450-BEF3-7DDB-B13553F3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548312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D5EC0-74F4-3214-52D3-821E5A85D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C42255C-57C6-1FCD-A8D0-2C6B5EC3F8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CB580A-F4F1-921D-EDA9-C74B5FE24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6C2610-D4ED-C228-3B4D-FC18F282B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F6C695-9F70-FDEE-6B0E-CE442E871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79520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382039-0843-4040-1F9E-D5E4F155D9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FB83C6-8BAC-C800-A9B8-63220B534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1440BF-7274-7A6D-5EC4-D94D96D19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EF4088-A8C7-CC11-B6C9-5F03F1CD5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22A915-0562-07E4-C068-217CFDDBF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18914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7BDE17-C4BB-CE77-A603-2800387D5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818AB8-2915-1892-E9F0-1843C726E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DFC950-931A-719E-9AF0-3FD42D578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0EF131-71CF-7F67-DF49-C598B178D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A87825-859E-2B1F-F784-08AEC137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3002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D369DF-D311-D006-851F-E8513F3FE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1157DD-72E9-BD5B-A9B5-2981EF7E2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CDDAD4-E29F-5C79-BDE9-81F45038D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60E4B4-2252-07A5-1417-33F3105AA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2A02FC-C1C1-175F-6D6B-8621C4AA6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27682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4C7BE1-64E6-CCC9-66E4-80DB57DB0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4C4F55-D4A9-0C77-4135-92FDABB044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816494-732C-D6A3-17AD-C0B36810C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83025B-D864-9BBA-2FF9-34CC76494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BD43A5-F6C2-DE90-50A1-0AC124470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E24F3A-3927-9876-2A5D-3E5ED0685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4071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67A90B-1AAC-3772-C694-25275FD90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616CF9-C65E-C1F4-FB17-CF342FAD1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7F3561-C66B-1409-1CB8-DD773D154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3FFF73F-4664-68F2-B166-5E8754BB1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CB73C1B-F176-98AA-0B0B-CF6B0EAA15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6DBD078-5293-890F-CAD1-5F22D867C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C05AC08-046D-2860-CB7B-AE6C0FFD3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A6EFDBF-5307-C4D3-539A-60E86B46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535681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F8C307-375B-F80E-8C0D-D7E7F756B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8A5A634-29E5-440A-E283-814BC473B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1B20F8-CAC8-EB02-A4C3-B564968A8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1F04356-E661-0F5C-9F2D-49AFDE45C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30696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DF038CB-D23F-E28D-E78D-D44F9F9BE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C47EA08-556A-F4D0-DA14-F570DEF8D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07F95C-60EE-DAD8-E3BC-77E588F92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3664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308E03-75CD-E0C3-C738-1C0C0CDEE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13380C-F9E7-5C7B-7FFA-DD116FD33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0E480C-3D4A-FE9B-CCD7-4DA152F061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6109A9-BEF6-E0D2-4675-4EE25C20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262F14-0BA4-1E5E-A4D3-A189A2B4E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259F17-FAF3-CFEE-BB48-860EF4A2B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50175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A2C12C-C151-6E13-160E-7C961FAF8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D284946-49EE-280E-D2CE-D00D4B2476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F7B72B-F3BE-16E2-70F8-B021458C1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49BB2-7EE1-E5AD-995F-6DF25825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3E5CE2-0A07-56EC-88E8-E2C6A6667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F70C2B-8DCD-4B4D-5849-957F7382B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20971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803831-9291-3286-C9EF-F26DD91A2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47DE43-FA2A-C08E-CC89-20B61DA39D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E9B526-79ED-FD36-A98B-31326B1AD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ABCBC-BC6D-44D2-B97B-EA3122D60471}" type="datetimeFigureOut">
              <a:rPr lang="ru-KG" smtClean="0"/>
              <a:t>07.06.2023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0C103C-BA71-D10F-8DC2-B6D8E2D3A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ABAECD-05FA-BA50-98EA-07B3685B7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05B96-1871-4A7F-98A0-E97727C651D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59968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K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4B1DE5-217A-5E66-F82E-F42DC8D6B4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KG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BA15C4-8929-042B-4B7E-8A5299C54E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8D16519-8A42-59A7-F43F-58734EEF9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682" y="889653"/>
            <a:ext cx="8983550" cy="10095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KG" altLang="ru-KG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Урок Музыка в жизни человека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KG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Исследовательская работа по музыке</a:t>
            </a:r>
            <a:endParaRPr kumimoji="0" lang="ru-RU" altLang="ru-KG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Тема: «Роль музыки в жизни человека»</a:t>
            </a:r>
            <a:endParaRPr kumimoji="0" lang="ru-RU" altLang="ru-KG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        </a:t>
            </a:r>
            <a:endParaRPr kumimoji="0" lang="ru-RU" altLang="ru-KG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KG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Выполнили: </a:t>
            </a:r>
            <a:endParaRPr kumimoji="0" lang="ru-RU" altLang="ru-KG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KG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учитель музыки   </a:t>
            </a:r>
            <a:endParaRPr kumimoji="0" lang="ru-RU" altLang="ru-KG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KG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Лысина</a:t>
            </a:r>
            <a:r>
              <a:rPr kumimoji="0" lang="ru-RU" altLang="ru-KG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altLang="ru-KG" dirty="0">
                <a:latin typeface="Georgia" panose="02040502050405020303" pitchFamily="18" charset="0"/>
              </a:rPr>
              <a:t>Елена Александровна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KG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учащиеся </a:t>
            </a:r>
            <a:r>
              <a:rPr lang="ru-RU" altLang="ru-KG" dirty="0">
                <a:latin typeface="Georgia" panose="02040502050405020303" pitchFamily="18" charset="0"/>
              </a:rPr>
              <a:t>7</a:t>
            </a:r>
            <a:r>
              <a:rPr kumimoji="0" lang="ru-RU" altLang="ru-KG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 класса </a:t>
            </a:r>
            <a:endParaRPr kumimoji="0" lang="ru-RU" altLang="ru-KG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                             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037BA0-629C-1E5D-1345-B5C396BE8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552" y="4096949"/>
            <a:ext cx="320992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884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A90BFE-DC84-2420-0D58-56429D0D1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FDC02C-106C-68A8-CE36-D371AB263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0755"/>
            <a:ext cx="10515600" cy="5476208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Совсем недавно старейший в мире британский научный журнал «Nature» опубликовал статью американских исследователей о положительном влиянии музыки Моцарта на человеческий интеллект </a:t>
            </a:r>
            <a:r>
              <a:rPr lang="ru-RU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(звучит произведение </a:t>
            </a:r>
            <a:r>
              <a:rPr lang="ru-RU" i="1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В.А.Моцарта</a:t>
            </a:r>
            <a:r>
              <a:rPr lang="ru-RU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После 10-ти минутного прослушивания музыки Моцарта тесты показали повышение так называемого «коэффициента интеллектуальности» у студентов – участников эксперимента в среднем на 8-9 единиц. Интересным фактом явилось то, что эта музыка повышала умственные способности у всех участников эксперимента – как у тех, кто любит музыку Моцарта, так и у тех, кто слышал её впервые. Этот музыкальный феномен, до конца ещё не объяснённый, так и назвали – «эффект Моцарта».</a:t>
            </a:r>
            <a:endParaRPr lang="ru-K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Музыкальная терапия может стать эффективным методом лечения школьных неврозов, которые сегодня всё больше поражают учащихся, как в процессе получения образования, так и в современной жизни в целом.</a:t>
            </a:r>
            <a:endParaRPr lang="ru-K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639120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5A1B3-8639-F3FC-85B9-53993F1D2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576" y="2119357"/>
            <a:ext cx="10815415" cy="665193"/>
          </a:xfrm>
        </p:spPr>
        <p:txBody>
          <a:bodyPr>
            <a:noAutofit/>
          </a:bodyPr>
          <a:lstStyle/>
          <a:p>
            <a:endParaRPr lang="ru-KG" sz="4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17283D-B3FC-343A-06E5-643322CF7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576" y="808676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sz="48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прослушивания длилась 8 минут и состояла из фрагментов музыкальных произведений, подобранных и предложенных учителем музыки </a:t>
            </a:r>
            <a:r>
              <a:rPr lang="ru-RU" sz="4800" i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800" i="1" kern="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В.А.Моцарт</a:t>
            </a:r>
            <a:r>
              <a:rPr lang="ru-RU" sz="4800" i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«Маленькая ночная серенада» и «Турецкий марш»).</a:t>
            </a:r>
            <a:br>
              <a:rPr lang="ru-KG" sz="4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KG" sz="4800" dirty="0"/>
          </a:p>
          <a:p>
            <a:r>
              <a:rPr lang="en-US" dirty="0"/>
              <a:t>https://youtu.be/y65necIJU2Y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476388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D1751-B20B-4702-373A-B8B30B8A5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B157-1387-9704-A053-3CC15E341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9796" y="1825625"/>
            <a:ext cx="7414003" cy="4351338"/>
          </a:xfrm>
        </p:spPr>
        <p:txBody>
          <a:bodyPr/>
          <a:lstStyle/>
          <a:p>
            <a:endParaRPr lang="ru-KG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BF99A80-0511-30E4-487D-A45E337AE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6054" y="-40704"/>
            <a:ext cx="859594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altLang="ru-KG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KG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7" name="Рисунок 3">
            <a:extLst>
              <a:ext uri="{FF2B5EF4-FFF2-40B4-BE49-F238E27FC236}">
                <a16:creationId xmlns:a16="http://schemas.microsoft.com/office/drawing/2014/main" id="{50D66D1B-B3F7-546C-EB88-FEF415652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0" y="631793"/>
            <a:ext cx="2464621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45A2F7C-21B5-48F7-3D2F-F0075CDB9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289" y="948712"/>
            <a:ext cx="8645495" cy="506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 почему человек слышит звук? Ответить на этот вопрос не смогли больше половины учащихся. Почему один слышит лучше, а другой хуже? Почему у одного музыкальный слух, а у другого нет?</a:t>
            </a:r>
            <a:endParaRPr kumimoji="0" lang="ru-RU" altLang="ru-KG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 это упругие волны или колебания молекул воздуха. Если человек плохо слышит – говорят, что ему наступил на ухо медведь. А ведь это не так. Человек слышит не ухом, а мозгом.</a:t>
            </a:r>
            <a:endParaRPr kumimoji="0" lang="ru-RU" altLang="ru-KG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altLang="ru-KG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Звуковая волна (или по- другому вибрация молекул воздуха ) через ушную раковину, приводит в колебания барабанную перепонку, которая через сложный механизм передаёт колебания нервным окончаниям, которые в свою очередь передают нервные сигналы непосредственно в мозг.</a:t>
            </a:r>
            <a:endParaRPr kumimoji="0" lang="ru-RU" altLang="ru-KG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altLang="ru-KG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4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D8077-B962-4E8B-A7FD-36BDDECB1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F380856-733E-4CAA-A5FD-28E208C7E5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64022"/>
            <a:ext cx="3699617" cy="3247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FACF94-FCD8-E763-A309-192AB34DE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161" y="1690688"/>
            <a:ext cx="5724639" cy="4678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3161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981FA-DAB0-D8AB-12CC-76D764818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ru-K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684C4-5791-25CF-6337-C1852A1BF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7488"/>
            <a:ext cx="10515600" cy="5655387"/>
          </a:xfrm>
        </p:spPr>
        <p:txBody>
          <a:bodyPr>
            <a:normAutofit/>
          </a:bodyPr>
          <a:lstStyle/>
          <a:p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звук влияет на наше восприятие.</a:t>
            </a:r>
            <a:br>
              <a:rPr lang="ru-K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K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Звук меняет представление о том или ином предмете. И основную обработку звука производит мозг, а не ухо. Для человека ухо только передает информацию о звуке для мозга.</a:t>
            </a:r>
            <a:br>
              <a:rPr lang="ru-K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K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того чтобы выяснить как музыка влияет на организм, я предложила учащимся провести  исследование. Для этого  они должны прослушать несколько видов музыки: джаз, рэп, тяжёлый рок, классическую музыку, спокойную фоновую музыку.</a:t>
            </a:r>
            <a:br>
              <a:rPr lang="ru-K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2767258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1128F2-0A06-506A-A2A5-859DFF64C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198" y="365125"/>
            <a:ext cx="10943602" cy="1325563"/>
          </a:xfrm>
        </p:spPr>
        <p:txBody>
          <a:bodyPr>
            <a:noAutofit/>
          </a:bodyPr>
          <a:lstStyle/>
          <a:p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того чтобы выяснить как музыка влияет на организм, я предложила учащимся провести  исследование. Для этого  они должны прослушать несколько видов музыки: джаз, рэп, тяжёлый рок, классическую музыку, спокойную фоновую музыку.</a:t>
            </a:r>
            <a:br>
              <a:rPr lang="ru-KG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KG" sz="2400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BD7243-6D3A-389D-65E1-44B05431A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0931" y="1530582"/>
            <a:ext cx="7707923" cy="467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         Пронаблюдав, можно заметить, что когда слушаешь музыку в стиле рэп, джаз повышается активность, улучшается настроение и эта музыка тебя бодрит.</a:t>
            </a:r>
            <a:endParaRPr kumimoji="0" lang="ru-RU" altLang="ru-KG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         При прослушивании классической музыки повышается концентрация, уходит напряжение.</a:t>
            </a:r>
            <a:endParaRPr kumimoji="0" lang="ru-RU" altLang="ru-KG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         Спокойная фоновая музыка усилила состояние расслабленности.</a:t>
            </a:r>
            <a:endParaRPr kumimoji="0" lang="ru-RU" altLang="ru-KG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         При прослушивании рок-музыки стимулируется активное движение, но при долгом прослушивании эта музыка вызывает диссонанс и вызывает агрессивность.</a:t>
            </a:r>
            <a:endParaRPr kumimoji="0" lang="ru-RU" altLang="ru-KG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 Американским учёным Дэвидом </a:t>
            </a:r>
            <a:r>
              <a:rPr kumimoji="0" lang="ru-RU" altLang="ru-KG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Элкарном</a:t>
            </a: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было доказано, что звучание тяжёлого рока </a:t>
            </a:r>
            <a:r>
              <a:rPr kumimoji="0" lang="ru-RU" altLang="ru-KG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(звучит</a:t>
            </a: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KG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музыка)</a:t>
            </a:r>
            <a:r>
              <a:rPr kumimoji="0" lang="ru-RU" altLang="ru-KG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большой громкости способствует сворачиванию белка. Тяжёлый рок приостанавливает рост растений, а в ряде случаев способствует их гибели.</a:t>
            </a:r>
            <a:endParaRPr kumimoji="0" lang="ru-RU" altLang="ru-KG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KG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6" name="Рисунок 2">
            <a:extLst>
              <a:ext uri="{FF2B5EF4-FFF2-40B4-BE49-F238E27FC236}">
                <a16:creationId xmlns:a16="http://schemas.microsoft.com/office/drawing/2014/main" id="{05C42C0D-ED20-81A3-7170-C5743BE6E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46" y="4922378"/>
            <a:ext cx="1794617" cy="173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>
            <a:extLst>
              <a:ext uri="{FF2B5EF4-FFF2-40B4-BE49-F238E27FC236}">
                <a16:creationId xmlns:a16="http://schemas.microsoft.com/office/drawing/2014/main" id="{94C8CF72-A477-08CD-DFAC-CB87D31C6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6445" y="4363915"/>
            <a:ext cx="770792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27924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12E6E1-CD08-9DA0-01AF-72A2F9FCD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 Наиболее рельефно эти изменения видны после того, как вода «прослушивает» музыку. Воду на 1 час помещали между двумя колонками и включали музыку.</a:t>
            </a:r>
            <a:br>
              <a:rPr lang="ru-KG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Самые красивые кристаллы образуются под воздействием классики (Рис 1, 2)</a:t>
            </a:r>
            <a:br>
              <a:rPr lang="ru-KG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KG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0D5C8B9-11A5-08F5-2C83-C7EF656EE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01" y="1229091"/>
            <a:ext cx="1852614" cy="132556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19DDE95-CBA8-D16D-15C0-CBEA28FCB4E8}"/>
              </a:ext>
            </a:extLst>
          </p:cNvPr>
          <p:cNvSpPr txBox="1"/>
          <p:nvPr/>
        </p:nvSpPr>
        <p:spPr>
          <a:xfrm>
            <a:off x="4015887" y="1625080"/>
            <a:ext cx="6097464" cy="671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 1 Кристаллы, замороженные после прослушивания "Пасторали" Бетховена.</a:t>
            </a:r>
            <a:endParaRPr lang="ru-KG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851C589-9F40-A99C-DD5D-3F3B65B822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01" y="2857500"/>
            <a:ext cx="1761759" cy="144584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D73ED1A-571A-5F19-EE1B-F65C17215FAF}"/>
              </a:ext>
            </a:extLst>
          </p:cNvPr>
          <p:cNvSpPr txBox="1"/>
          <p:nvPr/>
        </p:nvSpPr>
        <p:spPr>
          <a:xfrm>
            <a:off x="3815861" y="3093396"/>
            <a:ext cx="5330335" cy="967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 2 Кристаллы, замороженные после прослушивания «Лебединого озера» </a:t>
            </a:r>
            <a:r>
              <a:rPr lang="ru-RU" sz="1800" kern="0" dirty="0" err="1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П.И.Чайковского</a:t>
            </a:r>
            <a:endParaRPr lang="ru-KG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69B58C1-460F-E08D-D9F8-6ABD7CF09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391" y="4739054"/>
            <a:ext cx="1634269" cy="130565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A03A82-0255-CD93-EC20-F7BB76322E7B}"/>
              </a:ext>
            </a:extLst>
          </p:cNvPr>
          <p:cNvSpPr txBox="1"/>
          <p:nvPr/>
        </p:nvSpPr>
        <p:spPr>
          <a:xfrm>
            <a:off x="3892794" y="5056277"/>
            <a:ext cx="6097464" cy="671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Рис.3. И уж совсем безобразная «грязь» остается от музыки в стиле «тяжелого металла» </a:t>
            </a:r>
            <a:endParaRPr lang="ru-KG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2761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4B8CC-20BF-C523-6F77-D43D2CA2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14FD26-612D-DC28-9E35-C6A48FA67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6962"/>
            <a:ext cx="10515600" cy="4990001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48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как человек на 70—80 % состоит из воды, каждому из нас необходимо задуматься, как влияет прослушиваемая им музыка на его организм.</a:t>
            </a:r>
            <a:endParaRPr lang="ru-KG" sz="4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G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2017237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077BF-4F70-8AE0-67DC-7093178F9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B9FB2A-F1E9-DEBA-72FC-2931AC891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469" y="365126"/>
            <a:ext cx="10986331" cy="6300594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ts val="1650"/>
              </a:lnSpc>
              <a:spcAft>
                <a:spcPts val="800"/>
              </a:spcAft>
            </a:pPr>
            <a:r>
              <a:rPr lang="ru-RU" sz="2900" b="1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Заключение.</a:t>
            </a:r>
            <a:endParaRPr lang="ru-KG" sz="2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650"/>
              </a:lnSpc>
              <a:spcAft>
                <a:spcPts val="800"/>
              </a:spcAft>
            </a:pPr>
            <a:r>
              <a:rPr lang="ru-RU" sz="29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G" sz="2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9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Подводя итог  исследовательской работы, следует отметить, что данная тема может не только заинтересовать людей, но и позволит им значительно больше узнать о пользе или вреде своих музыкальных пристрастий.</a:t>
            </a:r>
            <a:endParaRPr lang="ru-KG" sz="2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9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 Проводя исследования,  мы еще раз убедились в многогранности музыки и ее важности в жизни человека. Для  каждого человека музыка имеет  большое значение.</a:t>
            </a:r>
            <a:endParaRPr lang="ru-KG" sz="2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9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И это действительно так. Каждый   должен чётко понимать  только одно: для каждой музыки есть своё место и своё время. Запрещать слушать одно и заставлять слушать другое – нелепо. Человек, одарённый душевно и понимающий значение музыки в нашей жизни, поистине счастлив.  Музыка  для человека  влияет на различные аспекты его жизни. Полученные результаты тестирования и диагностики это подтвердили.</a:t>
            </a:r>
            <a:endParaRPr lang="ru-KG" sz="2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9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это значит, что цель нашей работы достигнута.</a:t>
            </a:r>
            <a:endParaRPr lang="ru-KG" sz="2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900" kern="0" dirty="0">
                <a:effectLst/>
                <a:latin typeface="Roboto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Подводя итог  хочется пожелать всем: слушайте музыку на здоровье! Она напомнит о любви к людям и поддержит в горе, научит восхищаться красотой человеческой души и величием природы, откроет неведомые стороны богатейшего мира творчества, принесёт радость, здоровье и наслаждение.</a:t>
            </a:r>
            <a:endParaRPr lang="ru-KG" sz="2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93539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540EC5-BB78-DA5F-51F8-3FFCCD7BD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42D39A-D1F4-F9E5-023E-D175895E01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Оглавление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1. Введение ………………………………………………  3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2. Музыка и здоровье …………………………………… 6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3. Почему человек слышит звук? ……………………… 7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4. Влияние музыкальных стилей на самочувствие …… 8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5. Свойства воды, озвученной музыкой ………………   9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6. Заключение ……………………………………………10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8.   Приложение №1 (Анкета) …………………………  11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9. Приложение №2 (Методика «Градусник») ………... 12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10.Список используемых источников …………………..13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 </a:t>
            </a:r>
            <a:endParaRPr kumimoji="0" lang="ru-RU" altLang="ru-KG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2854193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1595B5-9A39-23DA-763B-43C4B1939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63D56D-84C9-F450-6A38-799489C8D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155" y="546100"/>
            <a:ext cx="10838645" cy="5630863"/>
          </a:xfrm>
        </p:spPr>
        <p:txBody>
          <a:bodyPr/>
          <a:lstStyle/>
          <a:p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жизни нас окружает множество разнообразных звуков: шум деревьев, жужжание пчел, раскаты грома, городской шум, голоса людей и животных. И, конечно, музыка! Каждый день большинство из нас слушает разную музыку, которая, так или иначе встретится где-нибудь, независимо от того, хотим мы этого или нет – в машине, автобусе, супермаркете, кинотеатре, на улице, на дискотеке, – везде, где бы мы ни находились, нас сопровождают звуки музыки. При этом вряд ли кто-то задумывается, какое огромное влияние она оказывает на наш внутренний мир, наше поведение и здоровье.</a:t>
            </a:r>
            <a:endParaRPr lang="ru-KG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G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7DE08E-B1EF-457E-EC9D-F063A4B65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740" y="2925849"/>
            <a:ext cx="8126569" cy="31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73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0C155-89BD-018F-D4B1-EABCB1A85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81070"/>
            <a:ext cx="10515600" cy="20961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 сопровождает человека с давних пор, без нее немыслима современная жизнь человека. Музыка от классической пьесы до популярной эстрадной песни – нужна всем.</a:t>
            </a:r>
            <a:br>
              <a:rPr lang="ru-KG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 Данная тема работы считается </a:t>
            </a:r>
            <a:r>
              <a:rPr lang="ru-RU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актуальной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ведь музыка существовала, и будет существовать всегда. Она является неотъемлемой частью жизни человека, даже больше – музыка является частью человеческой души. В силу особенности средств музыкальной выразительности, их влияния на психику музыка имеет исключительно сильное нравственное воздействие на эмоциональную сферу и нравственный мир человека, что приобретает сегодня особую актуальность.</a:t>
            </a:r>
            <a:br>
              <a:rPr lang="ru-KG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KG" sz="1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2D8666-71EA-909C-2028-C15483724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10" y="2811565"/>
            <a:ext cx="10866690" cy="3365397"/>
          </a:xfrm>
        </p:spPr>
        <p:txBody>
          <a:bodyPr/>
          <a:lstStyle/>
          <a:p>
            <a:endParaRPr lang="ru-RU" sz="20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  Ребята хорошо знают различные инструменты, музыкальные направления; знают, когда человеку нужна музыка, какая она больше требуется в радостные моменты жизни, а какая в грустные.  Из графика в относительных единицах видно, что девочки знают больше музыкальных инструментов и когда музыка необходима человеку. Мальчики лучше знают музыкальные направления и физиологические процессы от воздействия музыки.</a:t>
            </a:r>
            <a:endParaRPr lang="ru-KG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017245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A305C-B132-96BB-E605-B3A4D860B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332E211-AD88-0964-E8CB-236C137E8C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70" y="1133341"/>
            <a:ext cx="10474216" cy="5043622"/>
          </a:xfrm>
        </p:spPr>
      </p:pic>
    </p:spTree>
    <p:extLst>
      <p:ext uri="{BB962C8B-B14F-4D97-AF65-F5344CB8AC3E}">
        <p14:creationId xmlns:p14="http://schemas.microsoft.com/office/powerpoint/2010/main" val="1479351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07751-039F-55C8-F3AC-193348366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546" y="365125"/>
            <a:ext cx="6627254" cy="2733333"/>
          </a:xfrm>
        </p:spPr>
        <p:txBody>
          <a:bodyPr>
            <a:normAutofit/>
          </a:bodyPr>
          <a:lstStyle/>
          <a:p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Исходя из этих данных, определилась </a:t>
            </a:r>
            <a:r>
              <a:rPr lang="ru-RU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работы – определить роль музыки в жизни человека, выяснить, как именно влияют различные жанры музыки на душевное состояние людей, их здоровье.</a:t>
            </a:r>
            <a:br>
              <a:rPr lang="ru-KG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KG" sz="24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6DAB7E1-36FB-D7BF-9710-D0234505D3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49" y="696483"/>
            <a:ext cx="4428571" cy="2733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6C8A4F-0C23-64BE-C2B2-85B4BEB84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096" y="3282950"/>
            <a:ext cx="5343525" cy="3209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0925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7C2BB6-1FC6-8467-6E9A-FB78E19C8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B6124F-BC28-A4C9-F92F-A832005BE6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15658" y="3592879"/>
            <a:ext cx="2515150" cy="4351338"/>
          </a:xfrm>
        </p:spPr>
        <p:txBody>
          <a:bodyPr/>
          <a:lstStyle/>
          <a:p>
            <a:endParaRPr lang="ru-KG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B89E2C5-90CA-7491-1CA9-8EDECCCC9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408" y="3670207"/>
            <a:ext cx="29161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 появилась очень давно, ещё в доисторические времена.</a:t>
            </a:r>
            <a:endParaRPr kumimoji="0" lang="ru-RU" altLang="ru-KG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3" name="Рисунок 2">
            <a:extLst>
              <a:ext uri="{FF2B5EF4-FFF2-40B4-BE49-F238E27FC236}">
                <a16:creationId xmlns:a16="http://schemas.microsoft.com/office/drawing/2014/main" id="{0E6B3EBE-E11F-BFBE-ADDD-6E4A9E67E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08" y="1027906"/>
            <a:ext cx="3070368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7E98A33-CA1D-4FA8-F350-77B3783389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1983" y="961389"/>
            <a:ext cx="7443386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Собираясь на охоту, человек играл музыку для того, чтобы созвать сородичей и поднять их дух. Человек бил палкой по бревну и получался звук. Потом появилась шаманская музыка. Шаманы призывали усмирить погоду. Так человек понял, что, используя музыку можно создавать определенное настроение и влиять на эмоции. Древние люди верили, что музыка не только влияет на погоду и способствует хорошему урожаю, но и способна лечить.</a:t>
            </a:r>
            <a:endParaRPr kumimoji="0" lang="ru-RU" altLang="ru-KG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KG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В литературе, средствах массовой информации, сети Интернет  нашли сведения на эту тему. Причём следует отметить, что влиянием музыки на здоровье в сети Интернет,  ежедневно интересуются более 2000 человек.</a:t>
            </a:r>
            <a:endParaRPr kumimoji="0" lang="ru-RU" altLang="ru-KG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913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B864B3-FA8B-F81D-B451-568E27463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7764B7-C042-4815-918E-4D688F4BD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739" y="1184690"/>
            <a:ext cx="10515600" cy="4968281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Великий врачеватель Авиценна называл мелодию «нелекарственным» способом лечения наряду с диетой, запахами и смехом.</a:t>
            </a:r>
            <a:endParaRPr lang="ru-KG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Известный хирург академик </a:t>
            </a:r>
            <a:r>
              <a:rPr lang="ru-RU" sz="22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Б.Петровский</a:t>
            </a:r>
            <a:r>
              <a:rPr lang="ru-RU" sz="2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использовал музыку во время сложных операций: согласно его наблюдениям, под воздействием музыки организм начинает работать более гармонично.</a:t>
            </a:r>
            <a:endParaRPr lang="ru-KG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С 1969г. в Швеции существует музыкально-терапевтическое общество. Благодаря сотрудникам этой организации стало известно всему миру, что звуки колокола за считанные секунды убивают тифозные палочки, возбудителей желтухи и вирусы гриппа</a:t>
            </a:r>
            <a:r>
              <a:rPr lang="ru-RU" sz="2200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(звучит запись колокольного звона).</a:t>
            </a:r>
            <a:endParaRPr lang="ru-KG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Музыкальная терапия используется для лечения  различных заболеваний. В этом большую помощь оказывают звуки природных шумов: прибоя, шума дождя и особенно - пения птиц </a:t>
            </a:r>
            <a:r>
              <a:rPr lang="ru-RU" sz="2200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звучит запись пения птиц).</a:t>
            </a:r>
            <a:endParaRPr lang="ru-KG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2348680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6AE032-BB43-A036-D9CE-63D062EB9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Музыкая</a:t>
            </a:r>
            <a:r>
              <a:rPr lang="ru-RU" dirty="0"/>
              <a:t> терапия </a:t>
            </a:r>
            <a:endParaRPr lang="ru-KG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639F62-3246-77C6-5B1A-94BC9705D3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096294"/>
            <a:ext cx="9144000" cy="3810000"/>
          </a:xfrm>
        </p:spPr>
      </p:pic>
    </p:spTree>
    <p:extLst>
      <p:ext uri="{BB962C8B-B14F-4D97-AF65-F5344CB8AC3E}">
        <p14:creationId xmlns:p14="http://schemas.microsoft.com/office/powerpoint/2010/main" val="34556957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1515</Words>
  <Application>Microsoft Office PowerPoint</Application>
  <PresentationFormat>Широкоэкранный</PresentationFormat>
  <Paragraphs>114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Georgia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Музыка сопровождает человека с давних пор, без нее немыслима современная жизнь человека. Музыка от классической пьесы до популярной эстрадной песни – нужна всем.     Данная тема работы считается актуальной, ведь музыка существовала, и будет существовать всегда. Она является неотъемлемой частью жизни человека, даже больше – музыка является частью человеческой души. В силу особенности средств музыкальной выразительности, их влияния на психику музыка имеет исключительно сильное нравственное воздействие на эмоциональную сферу и нравственный мир человека, что приобретает сегодня особую актуальность. </vt:lpstr>
      <vt:lpstr>Презентация PowerPoint</vt:lpstr>
      <vt:lpstr>Исходя из этих данных, определилась  цель   работы – определить роль музыки в жизни человека, выяснить, как именно влияют различные жанры музыки на душевное состояние людей, их здоровье. </vt:lpstr>
      <vt:lpstr>Презентация PowerPoint</vt:lpstr>
      <vt:lpstr>Презентация PowerPoint</vt:lpstr>
      <vt:lpstr>Музыкая терапия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того чтобы выяснить как музыка влияет на организм, я предложила учащимся провести  исследование. Для этого  они должны прослушать несколько видов музыки: джаз, рэп, тяжёлый рок, классическую музыку, спокойную фоновую музыку. </vt:lpstr>
      <vt:lpstr>    Наиболее рельефно эти изменения видны после того, как вода «прослушивает» музыку. Воду на 1 час помещали между двумя колонками и включали музыку.  Самые красивые кристаллы образуются под воздействием классики (Рис 1, 2)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dcterms:created xsi:type="dcterms:W3CDTF">2023-06-07T03:22:07Z</dcterms:created>
  <dcterms:modified xsi:type="dcterms:W3CDTF">2023-06-07T04:07:26Z</dcterms:modified>
</cp:coreProperties>
</file>