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43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552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8598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43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08579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970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110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57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134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44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385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978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158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19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793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426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DE044-8033-4DC0-9ED7-7CFC99F60103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E20F8A0-A4AE-439B-8F66-D7134CFE2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705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978408"/>
            <a:ext cx="7518061" cy="307242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предметно практической деятельности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«Аппликация из салфеток» Барашек.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35624" y="4050836"/>
            <a:ext cx="4535423" cy="1096896"/>
          </a:xfrm>
        </p:spPr>
        <p:txBody>
          <a:bodyPr>
            <a:normAutofit fontScale="85000" lnSpcReduction="20000"/>
          </a:bodyPr>
          <a:lstStyle/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Тогучинского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«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Тогучинская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для </a:t>
            </a: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с ОВЗ»</a:t>
            </a:r>
          </a:p>
          <a:p>
            <a:pPr algn="r"/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Стенковая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091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413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16152"/>
            <a:ext cx="9637098" cy="482521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/>
              <a:t>Практическая работа учащихся.</a:t>
            </a:r>
            <a:endParaRPr lang="ru-RU" dirty="0"/>
          </a:p>
          <a:p>
            <a:r>
              <a:rPr lang="ru-RU" dirty="0"/>
              <a:t>- Сейчас можете приступить к выполнению аппликации.</a:t>
            </a:r>
          </a:p>
          <a:p>
            <a:r>
              <a:rPr lang="ru-RU" i="1" dirty="0"/>
              <a:t>Учащимся разного уровня подготовки предложены заготовки разного размера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i="1" dirty="0"/>
              <a:t>Во время практической работы нуждающимся учащимся оказывается помощь со стороны учителя.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363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/>
              <a:t>Итог урока</a:t>
            </a:r>
            <a:endParaRPr lang="ru-RU" dirty="0"/>
          </a:p>
          <a:p>
            <a:r>
              <a:rPr lang="ru-RU" dirty="0"/>
              <a:t>Организуется выставка работ – приклеивание поделок на «лужок».</a:t>
            </a:r>
          </a:p>
          <a:p>
            <a:r>
              <a:rPr lang="ru-RU" dirty="0"/>
              <a:t>- Ребята, что вы сегодня делали на уроке? </a:t>
            </a:r>
          </a:p>
          <a:p>
            <a:r>
              <a:rPr lang="ru-RU" dirty="0"/>
              <a:t>- Из чего вы делали барашка?</a:t>
            </a:r>
          </a:p>
          <a:p>
            <a:r>
              <a:rPr lang="ru-RU" dirty="0"/>
              <a:t>- Чему вы сегодня учились?</a:t>
            </a:r>
            <a:r>
              <a:rPr lang="ru-RU" i="1" dirty="0"/>
              <a:t> </a:t>
            </a:r>
            <a:endParaRPr lang="ru-RU" dirty="0"/>
          </a:p>
          <a:p>
            <a:r>
              <a:rPr lang="ru-RU" dirty="0"/>
              <a:t>- Как вы можете использовать барашков</a:t>
            </a:r>
            <a:r>
              <a:rPr lang="ru-RU" dirty="0" smtClean="0"/>
              <a:t>?</a:t>
            </a:r>
          </a:p>
          <a:p>
            <a:r>
              <a:rPr lang="ru-RU" dirty="0" smtClean="0"/>
              <a:t>Оценивание работы учащихся</a:t>
            </a:r>
          </a:p>
          <a:p>
            <a:r>
              <a:rPr lang="ru-RU" dirty="0" smtClean="0"/>
              <a:t>Уборка рабочего места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523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42032"/>
            <a:ext cx="10360152" cy="1426464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2671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" y="292608"/>
            <a:ext cx="11530584" cy="1637792"/>
          </a:xfrm>
        </p:spPr>
        <p:txBody>
          <a:bodyPr/>
          <a:lstStyle/>
          <a:p>
            <a:pPr algn="ctr"/>
            <a:r>
              <a:rPr lang="ru-RU" b="1" dirty="0"/>
              <a:t>Цель: </a:t>
            </a:r>
            <a:r>
              <a:rPr lang="ru-RU" dirty="0"/>
              <a:t>Учить детей изготавливать барашка из </a:t>
            </a:r>
            <a:r>
              <a:rPr lang="ru-RU" dirty="0"/>
              <a:t> </a:t>
            </a:r>
            <a:r>
              <a:rPr lang="ru-RU" dirty="0" smtClean="0"/>
              <a:t>салфеток.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6112" y="1930400"/>
            <a:ext cx="10213848" cy="319938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Задачи:</a:t>
            </a:r>
            <a:endParaRPr lang="ru-RU" dirty="0"/>
          </a:p>
          <a:p>
            <a:r>
              <a:rPr lang="ru-RU" dirty="0"/>
              <a:t>Учить изготавливать аппликацию из салфеток, скатанных в шарики.</a:t>
            </a:r>
          </a:p>
          <a:p>
            <a:r>
              <a:rPr lang="ru-RU" dirty="0"/>
              <a:t>Развивать мелкую моторику рук.</a:t>
            </a:r>
          </a:p>
          <a:p>
            <a:r>
              <a:rPr lang="ru-RU" dirty="0" err="1"/>
              <a:t>Коррегировать</a:t>
            </a:r>
            <a:r>
              <a:rPr lang="ru-RU" dirty="0"/>
              <a:t> зрительное восприятие.</a:t>
            </a:r>
          </a:p>
          <a:p>
            <a:r>
              <a:rPr lang="ru-RU" dirty="0"/>
              <a:t>Воспитывать аккуратность при работе с клеем.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112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Травку кушает он в поле,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>И гуляет на просторе.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>Много у него кудряшек,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>Потому что он</a:t>
            </a:r>
            <a:r>
              <a:rPr lang="ru-RU" sz="4000" b="1" dirty="0" smtClean="0"/>
              <a:t>… (Барашек)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455942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326" y="-173736"/>
            <a:ext cx="8596668" cy="1737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 descr="https://gas-kvas.com/uploads/posts/2023-01/1673580017_gas-kvas-com-p-detskii-barashek-risunok-1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702" y="731520"/>
            <a:ext cx="9207330" cy="51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712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814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 Барашек решил пойти на лужок попастись. </a:t>
            </a:r>
            <a:br>
              <a:rPr lang="ru-RU" dirty="0"/>
            </a:br>
            <a:r>
              <a:rPr lang="ru-RU" i="1" dirty="0"/>
              <a:t>Н</a:t>
            </a:r>
            <a:r>
              <a:rPr lang="ru-RU" dirty="0"/>
              <a:t>о одному ему будет скучно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Я предлагаю вам сегодня на уроке сделать для него друзей.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7824" y="438912"/>
            <a:ext cx="10332720" cy="5602451"/>
          </a:xfrm>
        </p:spPr>
        <p:txBody>
          <a:bodyPr/>
          <a:lstStyle/>
          <a:p>
            <a:pPr algn="ctr"/>
            <a:r>
              <a:rPr lang="ru-RU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233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4" descr="http://kartinkof.club/uploads/posts/2022-06/1655796719_25-kartinkof-club-p-kartinki-s-nadpisyu-molodets-tak-derzhat-t-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289" y="3871175"/>
            <a:ext cx="3579983" cy="268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вал 18"/>
          <p:cNvSpPr/>
          <p:nvPr/>
        </p:nvSpPr>
        <p:spPr>
          <a:xfrm>
            <a:off x="6755261" y="4069080"/>
            <a:ext cx="1537156" cy="914400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Тема нашего урока «Аппликация барашек»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9746826" cy="4697411"/>
          </a:xfrm>
        </p:spPr>
        <p:txBody>
          <a:bodyPr/>
          <a:lstStyle/>
          <a:p>
            <a:r>
              <a:rPr lang="ru-RU" b="1" i="1" dirty="0" smtClean="0"/>
              <a:t>Цель</a:t>
            </a:r>
            <a:r>
              <a:rPr lang="ru-RU" dirty="0" smtClean="0"/>
              <a:t> - Выполняя аппликацию, вы будете учиться скатывать салфетки в шарики.</a:t>
            </a:r>
          </a:p>
          <a:p>
            <a:pPr marL="0" indent="0">
              <a:buNone/>
            </a:pPr>
            <a:r>
              <a:rPr lang="ru-RU" b="1" i="1" dirty="0" smtClean="0"/>
              <a:t>Критерии</a:t>
            </a:r>
            <a:r>
              <a:rPr lang="ru-RU" dirty="0" smtClean="0"/>
              <a:t> – В конце урока своих барашков вы прикрепите на лужок. Если ваша поделка выполнена аккуратно и самостоятельно - вы получаете смайлик «молодец», если поделка выполнена неаккуратно или вам я много помогала - то вы получаете смайлик «постарайся».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Постарайся!</a:t>
            </a:r>
          </a:p>
          <a:p>
            <a:pPr marL="0" indent="0">
              <a:buNone/>
            </a:pPr>
            <a:endParaRPr lang="ru-RU" u="sng" dirty="0"/>
          </a:p>
        </p:txBody>
      </p:sp>
      <p:sp>
        <p:nvSpPr>
          <p:cNvPr id="4" name="AutoShape 2" descr="http://s3-eu-west-1.amazonaws.com/ourboox-media-prod/wp-content/uploads/2021/05/20111058/img121.jpg"/>
          <p:cNvSpPr>
            <a:spLocks noChangeAspect="1" noChangeArrowheads="1"/>
          </p:cNvSpPr>
          <p:nvPr/>
        </p:nvSpPr>
        <p:spPr bwMode="auto">
          <a:xfrm>
            <a:off x="1042543" y="174069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s3-eu-west-1.amazonaws.com/ourboox-media-prod/wp-content/uploads/2021/05/20111058/img121.jpg"/>
          <p:cNvSpPr>
            <a:spLocks noChangeAspect="1" noChangeArrowheads="1"/>
          </p:cNvSpPr>
          <p:nvPr/>
        </p:nvSpPr>
        <p:spPr bwMode="auto">
          <a:xfrm>
            <a:off x="1524127" y="41867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://s3-eu-west-1.amazonaws.com/ourboox-media-prod/wp-content/uploads/2021/05/20111058/img1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://s3-eu-west-1.amazonaws.com/ourboox-media-prod/wp-content/uploads/2021/05/20111058/img121.jpg"/>
          <p:cNvSpPr>
            <a:spLocks noChangeAspect="1" noChangeArrowheads="1"/>
          </p:cNvSpPr>
          <p:nvPr/>
        </p:nvSpPr>
        <p:spPr bwMode="auto">
          <a:xfrm>
            <a:off x="2684991" y="388194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s3-eu-west-1.amazonaws.com/ourboox-media-prod/wp-content/uploads/2021/05/20111058/img12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http://s3-eu-west-1.amazonaws.com/ourboox-media-prod/wp-content/uploads/2021/05/20111058/img12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6" name="Picture 14" descr="http://kartinkof.club/uploads/posts/2022-06/1655796719_25-kartinkof-club-p-kartinki-s-nadpisyu-molodets-tak-derzhat-t-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459" y="4017994"/>
            <a:ext cx="3509837" cy="263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http://kartinkof.club/uploads/posts/2022-06/1655796719_25-kartinkof-club-p-kartinki-s-nadpisyu-molodets-tak-derzhat-t-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859" y="3929365"/>
            <a:ext cx="3831209" cy="287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kartinkof.club/uploads/posts/2022-06/1655796719_25-kartinkof-club-p-kartinki-s-nadpisyu-molodets-tak-derzhat-t-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806" y="3945144"/>
            <a:ext cx="3831209" cy="287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http://kartinkof.club/uploads/posts/2022-06/1655796719_25-kartinkof-club-p-kartinki-s-nadpisyu-molodets-tak-derzhat-t-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780" y="3929365"/>
            <a:ext cx="3831209" cy="287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062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728216" y="3813048"/>
            <a:ext cx="7545786" cy="1545336"/>
          </a:xfrm>
        </p:spPr>
        <p:txBody>
          <a:bodyPr>
            <a:normAutofit fontScale="90000"/>
          </a:bodyPr>
          <a:lstStyle/>
          <a:p>
            <a:r>
              <a:rPr lang="ru-RU" dirty="0"/>
              <a:t>- Скажите, кто изображён?</a:t>
            </a:r>
            <a:br>
              <a:rPr lang="ru-RU" dirty="0"/>
            </a:br>
            <a:r>
              <a:rPr lang="ru-RU" dirty="0"/>
              <a:t>- Из чего сделан барашек?</a:t>
            </a:r>
            <a:br>
              <a:rPr lang="ru-RU" dirty="0"/>
            </a:br>
            <a:r>
              <a:rPr lang="ru-RU" dirty="0"/>
              <a:t>- Какого цвета барашек?</a:t>
            </a:r>
            <a:br>
              <a:rPr lang="ru-RU" dirty="0"/>
            </a:br>
            <a:r>
              <a:rPr lang="ru-RU" dirty="0"/>
              <a:t>- Какие части есть у барашка?</a:t>
            </a:r>
            <a:br>
              <a:rPr lang="ru-RU" dirty="0"/>
            </a:br>
            <a:r>
              <a:rPr lang="ru-RU" dirty="0"/>
              <a:t>- Итак, мы рассмотрели аппликацию, теперь узнаем, как её изготовить.</a:t>
            </a:r>
            <a:br>
              <a:rPr lang="ru-RU" dirty="0"/>
            </a:br>
            <a:endParaRPr lang="ru-RU" dirty="0"/>
          </a:p>
        </p:txBody>
      </p:sp>
      <p:pic>
        <p:nvPicPr>
          <p:cNvPr id="4100" name="Picture 4" descr="https://papikpro.com/uploads/posts/2022-12/1670237949_papikpro-com-p-kak-poshagovo-sdelat-applikatsiyu-ovechka-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2" y="274320"/>
            <a:ext cx="9153144" cy="368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85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088458" cy="2206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понадобится: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-белый картон с нарисованным барашком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-черная бумага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беловая салфетка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-ножницы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-клей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-шаблоны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816352"/>
            <a:ext cx="8596668" cy="3225010"/>
          </a:xfrm>
        </p:spPr>
        <p:txBody>
          <a:bodyPr>
            <a:normAutofit fontScale="92500"/>
          </a:bodyPr>
          <a:lstStyle/>
          <a:p>
            <a:r>
              <a:rPr lang="ru-RU" b="1" i="1" dirty="0"/>
              <a:t>Работа над алгоритмом выполнения аппликации</a:t>
            </a:r>
            <a:endParaRPr lang="ru-RU" dirty="0"/>
          </a:p>
          <a:p>
            <a:r>
              <a:rPr lang="ru-RU" dirty="0"/>
              <a:t>- Сначала нужно взять заготовку и приклеить на неё глазки.</a:t>
            </a:r>
          </a:p>
          <a:p>
            <a:r>
              <a:rPr lang="ru-RU" dirty="0"/>
              <a:t>- Потом нужно взять кусочек салфетки смять его, после круговыми движениями скатать его в шарик.</a:t>
            </a:r>
          </a:p>
          <a:p>
            <a:r>
              <a:rPr lang="ru-RU" dirty="0"/>
              <a:t>- Затем шарик приклеить на заготовку, не выходя за контур.</a:t>
            </a:r>
          </a:p>
          <a:p>
            <a:r>
              <a:rPr lang="ru-RU" i="1" dirty="0"/>
              <a:t>Если кто-то из учащихся закончит приклеивать шарики раньше остальных, учитель предлагает приклеить копытца.</a:t>
            </a:r>
            <a:endParaRPr lang="ru-RU" dirty="0"/>
          </a:p>
          <a:p>
            <a:r>
              <a:rPr lang="ru-RU" i="1" dirty="0"/>
              <a:t>(Учащиеся повторяют алгоритм выполнения поделки по этапам и целиком)</a:t>
            </a:r>
            <a:endParaRPr lang="ru-RU" dirty="0"/>
          </a:p>
          <a:p>
            <a:r>
              <a:rPr lang="ru-RU" dirty="0"/>
              <a:t>- Вы теперь знаете, как сделать аппликацию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947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50486" y="329184"/>
            <a:ext cx="8596668" cy="149961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7128"/>
            <a:ext cx="8596668" cy="387423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/>
              <a:t>Физ. </a:t>
            </a:r>
            <a:r>
              <a:rPr lang="ru-RU" b="1" i="1" dirty="0" smtClean="0"/>
              <a:t>минутка</a:t>
            </a:r>
            <a:endParaRPr lang="ru-RU" dirty="0"/>
          </a:p>
          <a:p>
            <a:r>
              <a:rPr lang="ru-RU" dirty="0"/>
              <a:t>- Прежде чем приступить к работе немного поиграем. Представьте, что мы барашки.</a:t>
            </a:r>
          </a:p>
          <a:p>
            <a:r>
              <a:rPr lang="ru-RU" i="1" dirty="0"/>
              <a:t>(смотрят видео и выполняют движения, повторяя за мультипликационным персонажем)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78860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147</TotalTime>
  <Words>238</Words>
  <Application>Microsoft Office PowerPoint</Application>
  <PresentationFormat>Широкоэкранный</PresentationFormat>
  <Paragraphs>46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Times New Roman</vt:lpstr>
      <vt:lpstr>Trebuchet MS</vt:lpstr>
      <vt:lpstr>Wingdings 3</vt:lpstr>
      <vt:lpstr>Грань</vt:lpstr>
      <vt:lpstr>Урок  по предметно практической деятельности по теме «Аппликация из салфеток» Барашек. 1 класс.</vt:lpstr>
      <vt:lpstr>Цель: Учить детей изготавливать барашка из  салфеток.</vt:lpstr>
      <vt:lpstr>Презентация PowerPoint</vt:lpstr>
      <vt:lpstr>Презентация PowerPoint</vt:lpstr>
      <vt:lpstr> Барашек решил пойти на лужок попастись.  Но одному ему будет скучно.  Я предлагаю вам сегодня на уроке сделать для него друзей.  </vt:lpstr>
      <vt:lpstr>Тема нашего урока «Аппликация барашек»</vt:lpstr>
      <vt:lpstr>- Скажите, кто изображён? - Из чего сделан барашек? - Какого цвета барашек? - Какие части есть у барашка? - Итак, мы рассмотрели аппликацию, теперь узнаем, как её изготовить. </vt:lpstr>
      <vt:lpstr>Нам понадобится: -белый картон с нарисованным барашком -черная бумага - беловая салфетка -ножницы -клей -шаблоны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предметно практической деятельности по теме «Аппликация из салфеток» Барашек.</dc:title>
  <dc:creator>ТСШ для обуч ОВЗ</dc:creator>
  <cp:lastModifiedBy>ТСШ для обуч ОВЗ</cp:lastModifiedBy>
  <cp:revision>10</cp:revision>
  <dcterms:created xsi:type="dcterms:W3CDTF">2023-06-09T04:34:07Z</dcterms:created>
  <dcterms:modified xsi:type="dcterms:W3CDTF">2023-06-09T07:01:18Z</dcterms:modified>
</cp:coreProperties>
</file>