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7" r:id="rId3"/>
    <p:sldId id="268" r:id="rId4"/>
    <p:sldId id="257" r:id="rId5"/>
    <p:sldId id="258" r:id="rId6"/>
    <p:sldId id="260" r:id="rId7"/>
    <p:sldId id="259" r:id="rId8"/>
    <p:sldId id="261" r:id="rId9"/>
    <p:sldId id="263" r:id="rId10"/>
    <p:sldId id="264" r:id="rId11"/>
    <p:sldId id="265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00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0100" y="2606040"/>
            <a:ext cx="7543800" cy="27432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800">
                <a:solidFill>
                  <a:schemeClr val="tx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0100" y="5360437"/>
            <a:ext cx="7543800" cy="36576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b="1" cap="all" baseline="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5888736"/>
            <a:ext cx="9144000" cy="109728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43750" y="382231"/>
            <a:ext cx="1028700" cy="556136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1550" y="382230"/>
            <a:ext cx="5897880" cy="556137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1565829"/>
            <a:ext cx="4457700" cy="41148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5400"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0101" y="5682344"/>
            <a:ext cx="4457700" cy="41054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200" b="1" cap="all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Rectangle 8"/>
          <p:cNvSpPr/>
          <p:nvPr/>
        </p:nvSpPr>
        <p:spPr>
          <a:xfrm>
            <a:off x="5780313" y="0"/>
            <a:ext cx="41148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5821461" y="283"/>
            <a:ext cx="3320631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1550" y="1825626"/>
            <a:ext cx="3543300" cy="41179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49" y="1825626"/>
            <a:ext cx="3543300" cy="41179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0" y="1828800"/>
            <a:ext cx="3545586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1550" y="2470151"/>
            <a:ext cx="3545586" cy="34734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5721" y="1828800"/>
            <a:ext cx="3545586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6864" y="2470151"/>
            <a:ext cx="3545586" cy="34734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5824830" y="283"/>
            <a:ext cx="3326788" cy="6856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1" y="2514600"/>
            <a:ext cx="2606040" cy="1600200"/>
          </a:xfrm>
        </p:spPr>
        <p:txBody>
          <a:bodyPr anchor="b"/>
          <a:lstStyle>
            <a:lvl1pPr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727" y="685800"/>
            <a:ext cx="459486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72200" y="4343400"/>
            <a:ext cx="2606040" cy="118872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5783777" y="0"/>
            <a:ext cx="41148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5824830" y="283"/>
            <a:ext cx="3326788" cy="6856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0" y="2514600"/>
            <a:ext cx="2606040" cy="1600200"/>
          </a:xfrm>
        </p:spPr>
        <p:txBody>
          <a:bodyPr anchor="b"/>
          <a:lstStyle>
            <a:lvl1pPr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0" y="1325880"/>
            <a:ext cx="5143500" cy="4206240"/>
          </a:xfrm>
          <a:solidFill>
            <a:schemeClr val="bg2"/>
          </a:solidFill>
          <a:effectLst>
            <a:outerShdw blurRad="63500" sx="101000" sy="101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72200" y="4343400"/>
            <a:ext cx="2606040" cy="118872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783777" y="0"/>
            <a:ext cx="41148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71550" y="381000"/>
            <a:ext cx="72009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0" y="1828800"/>
            <a:ext cx="72009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71550" y="6419462"/>
            <a:ext cx="3886200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17128" y="6419462"/>
            <a:ext cx="1013537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48769" y="6419462"/>
            <a:ext cx="523681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6257036"/>
            <a:ext cx="9144000" cy="54864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cap="all" baseline="0">
          <a:solidFill>
            <a:schemeClr val="accent1"/>
          </a:solidFill>
          <a:effectLst>
            <a:outerShdw blurRad="38100" dist="25400" dir="18900000" algn="bl" rotWithShape="0">
              <a:schemeClr val="bg1">
                <a:alpha val="8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77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10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2%D0%B0%D0%B9%D0%BC%D1%8B%D1%80%D1%81%D0%BA%D0%B8%D0%B9_%D0%94%D0%BE%D0%BB%D0%B3%D0%B0%D0%BD%D0%BE-%D0%9D%D0%B5%D0%BD%D0%B5%D1%86%D0%BA%D0%B8%D0%B9_%D1%80%D0%B0%D0%B9%D0%BE%D0%BD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ru.wikipedia.org/wiki/%D0%9C%D1%83%D0%BD%D0%B8%D1%86%D0%B8%D0%BF%D0%B0%D0%BB%D1%8C%D0%BD%D1%8B%D0%B9_%D1%80%D0%B0%D0%B9%D0%BE%D0%BD_(%D0%A0%D0%BE%D1%81%D1%81%D0%B8%D1%8F)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A%D1%80%D0%B0%D1%81%D0%BD%D0%BE%D1%8F%D1%80%D1%81%D0%BA%D0%B8%D0%B9_%D0%BA%D1%80%D0%B0%D0%B9" TargetMode="External"/><Relationship Id="rId5" Type="http://schemas.openxmlformats.org/officeDocument/2006/relationships/hyperlink" Target="https://ru.wikipedia.org/wiki/%D0%A4%D0%B5%D0%B4%D0%B5%D1%80%D0%B0%D1%82%D0%B8%D0%B2%D0%BD%D0%BE%D0%B5_%D1%83%D1%81%D1%82%D1%80%D0%BE%D0%B9%D1%81%D1%82%D0%B2%D0%BE_%D0%A0%D0%BE%D1%81%D1%81%D0%B8%D0%B8" TargetMode="External"/><Relationship Id="rId10" Type="http://schemas.openxmlformats.org/officeDocument/2006/relationships/hyperlink" Target="https://ru.wikipedia.org/wiki/%D0%94%D0%B8%D0%BA%D1%81%D0%BE%D0%BD_(%D0%B3%D0%BE%D1%80%D0%BE%D0%B4%D1%81%D0%BA%D0%BE%D0%B5_%D0%BF%D0%BE%D1%81%D0%B5%D0%BB%D0%B5%D0%BD%D0%B8%D0%B5)" TargetMode="External"/><Relationship Id="rId4" Type="http://schemas.openxmlformats.org/officeDocument/2006/relationships/hyperlink" Target="https://ru.wikipedia.org/wiki/%D0%A0%D0%BE%D1%81%D1%81%D0%B8%D1%8F" TargetMode="External"/><Relationship Id="rId9" Type="http://schemas.openxmlformats.org/officeDocument/2006/relationships/hyperlink" Target="https://ru.wikipedia.org/wiki/%D0%93%D0%BE%D1%80%D0%BE%D0%B4%D1%81%D0%BA%D0%BE%D0%B5_%D0%BF%D0%BE%D1%81%D0%B5%D0%BB%D0%B5%D0%BD%D0%B8%D0%B5_(%D0%A0%D0%BE%D1%81%D1%81%D0%B8%D1%8F)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0"/>
            <a:ext cx="8496944" cy="21328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cap="none" dirty="0">
                <a:solidFill>
                  <a:prstClr val="black"/>
                </a:solidFill>
                <a:effectLst/>
                <a:latin typeface="Calibri"/>
              </a:rPr>
              <a:t>Информационный проект на тему: </a:t>
            </a:r>
            <a:r>
              <a:rPr lang="ru-RU" dirty="0" smtClean="0"/>
              <a:t>Диксон – столица Арктики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2492896"/>
            <a:ext cx="4032448" cy="2808312"/>
          </a:xfrm>
        </p:spPr>
        <p:txBody>
          <a:bodyPr>
            <a:noAutofit/>
          </a:bodyPr>
          <a:lstStyle/>
          <a:p>
            <a:r>
              <a:rPr lang="ru-RU" sz="2400" dirty="0" smtClean="0"/>
              <a:t>Выполнила:</a:t>
            </a:r>
          </a:p>
          <a:p>
            <a:r>
              <a:rPr lang="ru-RU" sz="2400" dirty="0" smtClean="0"/>
              <a:t>ученица 11 «А» класса </a:t>
            </a:r>
            <a:r>
              <a:rPr lang="ru-RU" sz="2400" dirty="0" err="1" smtClean="0"/>
              <a:t>мбоу</a:t>
            </a:r>
            <a:r>
              <a:rPr lang="ru-RU" sz="2400" dirty="0" smtClean="0"/>
              <a:t>- </a:t>
            </a:r>
            <a:r>
              <a:rPr lang="ru-RU" sz="2400" dirty="0" err="1" smtClean="0"/>
              <a:t>сош</a:t>
            </a:r>
            <a:r>
              <a:rPr lang="ru-RU" sz="2400" dirty="0" smtClean="0"/>
              <a:t> №11 города </a:t>
            </a:r>
            <a:r>
              <a:rPr lang="ru-RU" sz="2400" dirty="0" err="1" smtClean="0"/>
              <a:t>искитимА</a:t>
            </a:r>
            <a:r>
              <a:rPr lang="ru-RU" sz="2400" dirty="0" smtClean="0"/>
              <a:t> новосибирской области </a:t>
            </a:r>
          </a:p>
          <a:p>
            <a:r>
              <a:rPr lang="ru-RU" sz="2400" dirty="0" smtClean="0"/>
              <a:t>Сахарова </a:t>
            </a:r>
            <a:r>
              <a:rPr lang="ru-RU" sz="2400" dirty="0" err="1" smtClean="0"/>
              <a:t>алина</a:t>
            </a:r>
            <a:endParaRPr lang="ru-RU" sz="2400" dirty="0"/>
          </a:p>
        </p:txBody>
      </p:sp>
      <p:pic>
        <p:nvPicPr>
          <p:cNvPr id="1026" name="Picture 2" descr="C:\Users\xxx\Desktop\проект\38aeff2a-2e4d-4f28-b929-4b6d7a5b250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04864"/>
            <a:ext cx="4464496" cy="28803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200900" cy="1143000"/>
          </a:xfrm>
        </p:spPr>
        <p:txBody>
          <a:bodyPr/>
          <a:lstStyle/>
          <a:p>
            <a:pPr algn="ctr"/>
            <a:r>
              <a:rPr lang="ru-RU" dirty="0" smtClean="0"/>
              <a:t>Послевоенные годы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908720"/>
            <a:ext cx="7200900" cy="41148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    В послевоенные годы Диксон стал бурно развиваться. В береговом поселке построили управление порта, клуб, больницу, много жилых домов, провели дороги, появилась животноводческая ферма. Продолжал развиваться и поселок на острове. Появились новые организации.</a:t>
            </a:r>
          </a:p>
          <a:p>
            <a:endParaRPr lang="ru-RU" dirty="0"/>
          </a:p>
        </p:txBody>
      </p:sp>
      <p:pic>
        <p:nvPicPr>
          <p:cNvPr id="19457" name="Picture 1" descr="Новогодняя ночь"/>
          <p:cNvPicPr>
            <a:picLocks noChangeAspect="1" noChangeArrowheads="1"/>
          </p:cNvPicPr>
          <p:nvPr/>
        </p:nvPicPr>
        <p:blipFill>
          <a:blip r:embed="rId2" cstate="print"/>
          <a:srcRect l="15007"/>
          <a:stretch>
            <a:fillRect/>
          </a:stretch>
        </p:blipFill>
        <p:spPr bwMode="auto">
          <a:xfrm>
            <a:off x="2411760" y="2780928"/>
            <a:ext cx="4320480" cy="3363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200900" cy="1143000"/>
          </a:xfrm>
        </p:spPr>
        <p:txBody>
          <a:bodyPr/>
          <a:lstStyle/>
          <a:p>
            <a:pPr algn="ctr"/>
            <a:r>
              <a:rPr lang="ru-RU" dirty="0" smtClean="0"/>
              <a:t>Настоящее Диксона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908720"/>
            <a:ext cx="7200900" cy="187220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    В Арктике и сегодня много работы. В суматохе сиюминутных проблем и недоразумений, растерянности и недальновидности теряется великий опыт поколений, освоивших этот край. Пора возрождения Диксона наступит.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716016" y="2420888"/>
            <a:ext cx="410445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ближайшие годы самый северный поселок России — Диксон ждет масштабная модернизация. Сейчас готовится комплексный план социально-экономического развития Диксона.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Управление пор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92896"/>
            <a:ext cx="430851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газ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75856" y="5733256"/>
            <a:ext cx="1008112" cy="950389"/>
          </a:xfrm>
        </p:spPr>
      </p:pic>
      <p:pic>
        <p:nvPicPr>
          <p:cNvPr id="5" name="Рисунок 4" descr="карт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32655"/>
            <a:ext cx="8712968" cy="5347493"/>
          </a:xfrm>
          <a:prstGeom prst="rect">
            <a:avLst/>
          </a:prstGeom>
        </p:spPr>
      </p:pic>
      <p:pic>
        <p:nvPicPr>
          <p:cNvPr id="6" name="Рисунок 5" descr="куб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5877272"/>
            <a:ext cx="744042" cy="701439"/>
          </a:xfrm>
          <a:prstGeom prst="rect">
            <a:avLst/>
          </a:prstGeom>
        </p:spPr>
      </p:pic>
      <p:pic>
        <p:nvPicPr>
          <p:cNvPr id="7" name="Рисунок 6" descr="нефт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44208" y="5805264"/>
            <a:ext cx="973187" cy="9174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584" y="5877272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- каменный уголь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3928" y="5877272"/>
            <a:ext cx="2471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- природный газ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92280" y="5877272"/>
            <a:ext cx="1207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- нефть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10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12968" cy="3658418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124744"/>
            <a:ext cx="7056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Изучить малоизвестный город в северной части России, и провести учебное исследование.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56992"/>
            <a:ext cx="74168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Узнать Историю города Диксон</a:t>
            </a:r>
            <a:b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 Собрать информацию </a:t>
            </a:r>
            <a:r>
              <a:rPr lang="ru-RU" sz="28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8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иксоне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Познакомится с географическим положением города</a:t>
            </a:r>
            <a:b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4. На основании полученных знаний сделать краткую информацию для 9 класса.</a:t>
            </a:r>
            <a:endParaRPr lang="ru-RU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56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4242767" cy="282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32656"/>
            <a:ext cx="2489419" cy="3097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664510"/>
              </p:ext>
            </p:extLst>
          </p:nvPr>
        </p:nvGraphicFramePr>
        <p:xfrm>
          <a:off x="1043608" y="3449489"/>
          <a:ext cx="7056784" cy="2280235"/>
        </p:xfrm>
        <a:graphic>
          <a:graphicData uri="http://schemas.openxmlformats.org/drawingml/2006/table">
            <a:tbl>
              <a:tblPr/>
              <a:tblGrid>
                <a:gridCol w="2812577"/>
                <a:gridCol w="4244207"/>
              </a:tblGrid>
              <a:tr h="343487"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>
                          <a:solidFill>
                            <a:schemeClr val="tx2"/>
                          </a:solidFill>
                          <a:effectLst/>
                        </a:rPr>
                        <a:t>Страна</a:t>
                      </a:r>
                    </a:p>
                  </a:txBody>
                  <a:tcPr marL="89452" marR="89452" marT="44726" marB="44726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r>
                        <a:rPr lang="ru-RU" sz="1800" u="none" strike="noStrike" dirty="0" smtClean="0">
                          <a:solidFill>
                            <a:schemeClr val="tx2"/>
                          </a:solidFill>
                          <a:effectLst/>
                          <a:hlinkClick r:id="rId4" tooltip="Россия"/>
                        </a:rPr>
                        <a:t>Россия</a:t>
                      </a:r>
                      <a:endParaRPr lang="ru-RU" sz="1800" u="none" strike="noStrike" dirty="0" smtClean="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89452" marR="89452" marT="44726" marB="44726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638821">
                <a:tc>
                  <a:txBody>
                    <a:bodyPr/>
                    <a:lstStyle/>
                    <a:p>
                      <a:pPr fontAlgn="t"/>
                      <a:r>
                        <a:rPr lang="ru-RU" sz="1800" u="none" strike="noStrike" dirty="0">
                          <a:solidFill>
                            <a:schemeClr val="tx2"/>
                          </a:solidFill>
                          <a:effectLst/>
                          <a:hlinkClick r:id="rId5" tooltip="Федеративное устройство России"/>
                        </a:rPr>
                        <a:t>Субъект Федерации</a:t>
                      </a:r>
                      <a:endParaRPr lang="ru-RU" sz="1800" dirty="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89452" marR="89452" marT="44726" marB="44726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u="none" strike="noStrike">
                          <a:solidFill>
                            <a:schemeClr val="tx2"/>
                          </a:solidFill>
                          <a:effectLst/>
                          <a:hlinkClick r:id="rId6" tooltip="Красноярский край"/>
                        </a:rPr>
                        <a:t>Красноярский край</a:t>
                      </a:r>
                      <a:endParaRPr lang="ru-RU" sz="180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89452" marR="89452" marT="44726" marB="44726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638821">
                <a:tc>
                  <a:txBody>
                    <a:bodyPr/>
                    <a:lstStyle/>
                    <a:p>
                      <a:pPr fontAlgn="t"/>
                      <a:r>
                        <a:rPr lang="ru-RU" sz="1800" u="none" strike="noStrike">
                          <a:solidFill>
                            <a:schemeClr val="tx2"/>
                          </a:solidFill>
                          <a:effectLst/>
                          <a:hlinkClick r:id="rId7" tooltip="Муниципальный район (Россия)"/>
                        </a:rPr>
                        <a:t>Муниципальный район</a:t>
                      </a:r>
                      <a:endParaRPr lang="ru-RU" sz="180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89452" marR="89452" marT="44726" marB="44726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u="none" strike="noStrike" dirty="0">
                          <a:solidFill>
                            <a:schemeClr val="tx2"/>
                          </a:solidFill>
                          <a:effectLst/>
                          <a:hlinkClick r:id="rId8" tooltip="Таймырский Долгано-Ненецкий район"/>
                        </a:rPr>
                        <a:t>Таймырский Долгано-Ненецкий</a:t>
                      </a:r>
                      <a:endParaRPr lang="ru-RU" sz="1800" dirty="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89452" marR="89452" marT="44726" marB="44726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638821">
                <a:tc>
                  <a:txBody>
                    <a:bodyPr/>
                    <a:lstStyle/>
                    <a:p>
                      <a:pPr fontAlgn="t"/>
                      <a:r>
                        <a:rPr lang="ru-RU" sz="1800" u="none" strike="noStrike">
                          <a:solidFill>
                            <a:schemeClr val="tx2"/>
                          </a:solidFill>
                          <a:effectLst/>
                          <a:hlinkClick r:id="rId9" tooltip="Городское поселение (Россия)"/>
                        </a:rPr>
                        <a:t>Городское поселение</a:t>
                      </a:r>
                      <a:endParaRPr lang="ru-RU" sz="180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89452" marR="89452" marT="44726" marB="44726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u="none" strike="noStrike" dirty="0">
                          <a:solidFill>
                            <a:schemeClr val="tx2"/>
                          </a:solidFill>
                          <a:effectLst/>
                          <a:hlinkClick r:id="rId10" tooltip="Диксон (городское поселение)"/>
                        </a:rPr>
                        <a:t>Диксон</a:t>
                      </a:r>
                      <a:endParaRPr lang="ru-RU" sz="1800" dirty="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89452" marR="89452" marT="44726" marB="44726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</a:tbl>
          </a:graphicData>
        </a:graphic>
      </p:graphicFrame>
      <p:sp>
        <p:nvSpPr>
          <p:cNvPr id="4" name="AutoShape 4" descr="https://upload.wikimedia.org/wikipedia/commons/thumb/f/f3/Flag_of_Russia.svg/22px-Flag_of_Russia.svg.png"/>
          <p:cNvSpPr>
            <a:spLocks noChangeAspect="1" noChangeArrowheads="1"/>
          </p:cNvSpPr>
          <p:nvPr/>
        </p:nvSpPr>
        <p:spPr bwMode="auto">
          <a:xfrm>
            <a:off x="3508375" y="1787525"/>
            <a:ext cx="209550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45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16" y="0"/>
            <a:ext cx="9145016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«Пусть строка моя станет тропой</a:t>
            </a:r>
            <a:br>
              <a:rPr lang="ru-RU" dirty="0" smtClean="0"/>
            </a:br>
            <a:r>
              <a:rPr lang="ru-RU" dirty="0" smtClean="0"/>
              <a:t>В край любимый, в край тундровый мой».</a:t>
            </a:r>
            <a:br>
              <a:rPr lang="ru-RU" dirty="0" smtClean="0"/>
            </a:br>
            <a:r>
              <a:rPr lang="ru-RU" dirty="0" smtClean="0"/>
              <a:t>И. А. Курбатов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xxx\Desktop\проект\29198303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4694" y="1828800"/>
            <a:ext cx="6174612" cy="4114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200900" cy="1143000"/>
          </a:xfrm>
        </p:spPr>
        <p:txBody>
          <a:bodyPr/>
          <a:lstStyle/>
          <a:p>
            <a:pPr algn="ctr"/>
            <a:r>
              <a:rPr lang="ru-RU" dirty="0" smtClean="0"/>
              <a:t>Природа  Диксона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3816424" cy="2808312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Летом пасмурных дней больше чем ясных. Часты туманы. Нередко выпадает снег. В конце сентября  - начале октября уже лежит снег, замерзает море. Наступает зима. В ноябре наступает полярная ночь, время полярных сияний.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716016" y="1268760"/>
            <a:ext cx="345638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недрах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Диксонского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района залегают уголь, медно – молибденовые, медно – никелевые, свинцово - цинковые руды, нефть, золото и другие полезные ископаемые.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 descr="https://u2.9111s.ru/uploads/202211/18/a678367df24b95054b03afd9eb85f6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861048"/>
            <a:ext cx="3840426" cy="2160240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861048"/>
            <a:ext cx="381642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200900" cy="1143000"/>
          </a:xfrm>
        </p:spPr>
        <p:txBody>
          <a:bodyPr/>
          <a:lstStyle/>
          <a:p>
            <a:r>
              <a:rPr lang="ru-RU" dirty="0" smtClean="0"/>
              <a:t>Разнообразие живой природы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33066"/>
            <a:ext cx="4499992" cy="376843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    Из большого разнообразия живой природы на Диксоне встречаются белые медведи. 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Северные олени обычно держатся стадами, но часто бывают небольшие группы.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Круглый год в районе Диксона водится кольчатая нерпа. Зимой живет во льдах, часто выходит из воды.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Велико разнообразие птиц, живущих в нашем районе. Постоянно обитают в тундре совы и куропатки. </a:t>
            </a:r>
          </a:p>
          <a:p>
            <a:pPr>
              <a:buNone/>
            </a:pP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7410" name="Picture 2" descr="https://u.9111s.ru/uploads/202211/18/80a8ffa822b180833969cb5c15d215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268760"/>
            <a:ext cx="2232248" cy="1344721"/>
          </a:xfrm>
          <a:prstGeom prst="rect">
            <a:avLst/>
          </a:prstGeom>
          <a:noFill/>
        </p:spPr>
      </p:pic>
      <p:pic>
        <p:nvPicPr>
          <p:cNvPr id="17412" name="Picture 4" descr="https://static.tildacdn.com/tild6135-6335-4337-a161-336534623163/arctic_dikson_2104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852936"/>
            <a:ext cx="2231667" cy="1487778"/>
          </a:xfrm>
          <a:prstGeom prst="rect">
            <a:avLst/>
          </a:prstGeom>
          <a:noFill/>
        </p:spPr>
      </p:pic>
      <p:pic>
        <p:nvPicPr>
          <p:cNvPr id="17414" name="Picture 6" descr="https://i01.fotocdn.net/s120/26ec49d7d86ed8cd/public_pin_l/2732386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1268760"/>
            <a:ext cx="1944216" cy="1344721"/>
          </a:xfrm>
          <a:prstGeom prst="rect">
            <a:avLst/>
          </a:prstGeom>
          <a:noFill/>
        </p:spPr>
      </p:pic>
      <p:pic>
        <p:nvPicPr>
          <p:cNvPr id="17416" name="Picture 8" descr="https://img-fotki.yandex.ru/get/16117/50826513.2d6/0_e74cf_810561c8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1598" y="2889566"/>
            <a:ext cx="1521564" cy="1428369"/>
          </a:xfrm>
          <a:prstGeom prst="rect">
            <a:avLst/>
          </a:prstGeom>
          <a:noFill/>
        </p:spPr>
      </p:pic>
      <p:pic>
        <p:nvPicPr>
          <p:cNvPr id="17418" name="Picture 10" descr="https://sibirds.ru/photos/0680/003/068001079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4437112"/>
            <a:ext cx="3384376" cy="155679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200900" cy="1143000"/>
          </a:xfrm>
        </p:spPr>
        <p:txBody>
          <a:bodyPr/>
          <a:lstStyle/>
          <a:p>
            <a:r>
              <a:rPr lang="ru-RU" dirty="0" smtClean="0"/>
              <a:t>Главная проблема – транспорт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340768"/>
            <a:ext cx="7200900" cy="41148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Часто люди выезжают в тундру на вездеходах. Их гусеницы разрушают растительный покров. Образуются овраги, обнажается вечная мерзлота.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6386" name="Picture 2" descr="https://img-fotki.yandex.ru/get/5405/20701029.8c/0_11730c_f6ad4630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80928"/>
            <a:ext cx="2657895" cy="1772816"/>
          </a:xfrm>
          <a:prstGeom prst="rect">
            <a:avLst/>
          </a:prstGeom>
          <a:noFill/>
        </p:spPr>
      </p:pic>
      <p:pic>
        <p:nvPicPr>
          <p:cNvPr id="16388" name="Picture 4" descr="https://cdn.fishki.net/upload/post/201405/15/1269170/aa02b26e8a0a95678877eab793c331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573016"/>
            <a:ext cx="3816424" cy="2545555"/>
          </a:xfrm>
          <a:prstGeom prst="rect">
            <a:avLst/>
          </a:prstGeom>
          <a:noFill/>
        </p:spPr>
      </p:pic>
      <p:pic>
        <p:nvPicPr>
          <p:cNvPr id="16390" name="Picture 6" descr="https://cdn.fishki.net/upload/post/201405/15/1269170/a6bd740197491aeaa4b3f81cca6317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2204864"/>
            <a:ext cx="2666963" cy="18722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2009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История освоения севера Таймыра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385647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s.ekabu.ru/localStorage/post/e6/73/a1/61/e673a1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0888"/>
            <a:ext cx="389019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3500" y="1196752"/>
            <a:ext cx="81789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Советская марка 1965 года, посвященная пятидесятилетию поселка Диксон</a:t>
            </a:r>
            <a:r>
              <a:rPr lang="ru-RU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200900" cy="1143000"/>
          </a:xfrm>
        </p:spPr>
        <p:txBody>
          <a:bodyPr/>
          <a:lstStyle/>
          <a:p>
            <a:pPr algn="ctr"/>
            <a:r>
              <a:rPr lang="ru-RU" dirty="0" smtClean="0"/>
              <a:t>Военное прошлое Диксона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272808" cy="489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1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usiness red line presentation (widescreen).potx" id="{8018D45A-0B59-4186-B046-1FF8092889B6}" vid="{86C2525B-C90B-4FD6-8D61-5E85FA833A0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312</TotalTime>
  <Words>302</Words>
  <Application>Microsoft Office PowerPoint</Application>
  <PresentationFormat>Экран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Тема1</vt:lpstr>
      <vt:lpstr>Информационный проект на тему: Диксон – столица Арктики</vt:lpstr>
      <vt:lpstr>Цель:    Задачи: </vt:lpstr>
      <vt:lpstr>Презентация PowerPoint</vt:lpstr>
      <vt:lpstr>«Пусть строка моя станет тропой В край любимый, в край тундровый мой». И. А. Курбатов </vt:lpstr>
      <vt:lpstr>Природа  Диксона </vt:lpstr>
      <vt:lpstr>Разнообразие живой природы</vt:lpstr>
      <vt:lpstr>Главная проблема – транспорт</vt:lpstr>
      <vt:lpstr>История освоения севера Таймыра </vt:lpstr>
      <vt:lpstr>Военное прошлое Диксона </vt:lpstr>
      <vt:lpstr>Послевоенные годы </vt:lpstr>
      <vt:lpstr>Настоящее Диксона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xxx</dc:creator>
  <cp:lastModifiedBy>к25</cp:lastModifiedBy>
  <cp:revision>38</cp:revision>
  <dcterms:created xsi:type="dcterms:W3CDTF">2022-12-20T09:32:42Z</dcterms:created>
  <dcterms:modified xsi:type="dcterms:W3CDTF">2023-05-05T06:57:52Z</dcterms:modified>
</cp:coreProperties>
</file>