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7" r:id="rId3"/>
    <p:sldId id="266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2604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F332E-AB04-427C-8C37-443DE0087BEF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5088F-D393-45DC-B87F-EA894D5E3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148" t="4399" r="48047" b="58211"/>
          <a:stretch>
            <a:fillRect/>
          </a:stretch>
        </p:blipFill>
        <p:spPr bwMode="auto">
          <a:xfrm>
            <a:off x="500034" y="357166"/>
            <a:ext cx="285752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2930" t="43989" r="47265" b="18621"/>
          <a:stretch>
            <a:fillRect/>
          </a:stretch>
        </p:blipFill>
        <p:spPr bwMode="auto">
          <a:xfrm>
            <a:off x="5357818" y="357166"/>
            <a:ext cx="278608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47071" t="3662" r="4101" b="58984"/>
          <a:stretch>
            <a:fillRect/>
          </a:stretch>
        </p:blipFill>
        <p:spPr bwMode="auto">
          <a:xfrm>
            <a:off x="5357818" y="3286124"/>
            <a:ext cx="280149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47070" t="43213" r="3125" b="18689"/>
          <a:stretch>
            <a:fillRect/>
          </a:stretch>
        </p:blipFill>
        <p:spPr bwMode="auto">
          <a:xfrm>
            <a:off x="714348" y="3571876"/>
            <a:ext cx="2590638" cy="2692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oM\Desktop\img154.jpg"/>
          <p:cNvPicPr>
            <a:picLocks noChangeAspect="1" noChangeArrowheads="1"/>
          </p:cNvPicPr>
          <p:nvPr/>
        </p:nvPicPr>
        <p:blipFill>
          <a:blip r:embed="rId2" cstate="print"/>
          <a:srcRect l="11397" t="1900" r="5882" b="15274"/>
          <a:stretch>
            <a:fillRect/>
          </a:stretch>
        </p:blipFill>
        <p:spPr bwMode="auto">
          <a:xfrm>
            <a:off x="1928794" y="0"/>
            <a:ext cx="553644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oM\Desktop\img155.jpg"/>
          <p:cNvPicPr>
            <a:picLocks noChangeAspect="1" noChangeArrowheads="1"/>
          </p:cNvPicPr>
          <p:nvPr/>
        </p:nvPicPr>
        <p:blipFill>
          <a:blip r:embed="rId2" cstate="print"/>
          <a:srcRect l="7720" t="2582" r="10478" b="15259"/>
          <a:stretch>
            <a:fillRect/>
          </a:stretch>
        </p:blipFill>
        <p:spPr bwMode="auto">
          <a:xfrm rot="10800000">
            <a:off x="2143108" y="0"/>
            <a:ext cx="550072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EVEREST</dc:creator>
  <cp:lastModifiedBy>DoM</cp:lastModifiedBy>
  <cp:revision>9</cp:revision>
  <dcterms:created xsi:type="dcterms:W3CDTF">2015-01-23T15:39:47Z</dcterms:created>
  <dcterms:modified xsi:type="dcterms:W3CDTF">2022-01-18T04:38:49Z</dcterms:modified>
</cp:coreProperties>
</file>