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8" r:id="rId4"/>
    <p:sldId id="257" r:id="rId5"/>
    <p:sldId id="259" r:id="rId6"/>
    <p:sldId id="263" r:id="rId7"/>
    <p:sldId id="262" r:id="rId8"/>
    <p:sldId id="261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30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7BC53-CD20-4352-A4D7-5265417B144C}" type="datetimeFigureOut">
              <a:rPr lang="ru-RU" smtClean="0"/>
              <a:t>02.11.2012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ED1B921-5100-4A35-A21E-15FA5BC9CB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7BC53-CD20-4352-A4D7-5265417B144C}" type="datetimeFigureOut">
              <a:rPr lang="ru-RU" smtClean="0"/>
              <a:t>02.11.2012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1B921-5100-4A35-A21E-15FA5BC9CB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7BC53-CD20-4352-A4D7-5265417B144C}" type="datetimeFigureOut">
              <a:rPr lang="ru-RU" smtClean="0"/>
              <a:t>02.11.2012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1B921-5100-4A35-A21E-15FA5BC9CB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7BC53-CD20-4352-A4D7-5265417B144C}" type="datetimeFigureOut">
              <a:rPr lang="ru-RU" smtClean="0"/>
              <a:t>02.11.2012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ED1B921-5100-4A35-A21E-15FA5BC9CB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7BC53-CD20-4352-A4D7-5265417B144C}" type="datetimeFigureOut">
              <a:rPr lang="ru-RU" smtClean="0"/>
              <a:t>02.11.2012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1B921-5100-4A35-A21E-15FA5BC9CB2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7BC53-CD20-4352-A4D7-5265417B144C}" type="datetimeFigureOut">
              <a:rPr lang="ru-RU" smtClean="0"/>
              <a:t>02.11.2012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1B921-5100-4A35-A21E-15FA5BC9CB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7BC53-CD20-4352-A4D7-5265417B144C}" type="datetimeFigureOut">
              <a:rPr lang="ru-RU" smtClean="0"/>
              <a:t>02.11.2012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ED1B921-5100-4A35-A21E-15FA5BC9CB2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7BC53-CD20-4352-A4D7-5265417B144C}" type="datetimeFigureOut">
              <a:rPr lang="ru-RU" smtClean="0"/>
              <a:t>02.11.2012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1B921-5100-4A35-A21E-15FA5BC9CB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7BC53-CD20-4352-A4D7-5265417B144C}" type="datetimeFigureOut">
              <a:rPr lang="ru-RU" smtClean="0"/>
              <a:t>02.11.2012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1B921-5100-4A35-A21E-15FA5BC9CB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7BC53-CD20-4352-A4D7-5265417B144C}" type="datetimeFigureOut">
              <a:rPr lang="ru-RU" smtClean="0"/>
              <a:t>02.11.2012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1B921-5100-4A35-A21E-15FA5BC9CB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7BC53-CD20-4352-A4D7-5265417B144C}" type="datetimeFigureOut">
              <a:rPr lang="ru-RU" smtClean="0"/>
              <a:t>02.11.2012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1B921-5100-4A35-A21E-15FA5BC9CB28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707BC53-CD20-4352-A4D7-5265417B144C}" type="datetimeFigureOut">
              <a:rPr lang="ru-RU" smtClean="0"/>
              <a:t>02.11.2012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ED1B921-5100-4A35-A21E-15FA5BC9CB2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43800" y="1916832"/>
            <a:ext cx="7606249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Святыни земли</a:t>
            </a:r>
          </a:p>
          <a:p>
            <a:pPr algn="ctr"/>
            <a:r>
              <a:rPr lang="ru-RU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Радонежской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91502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юдмила Михайловна\Documents\Краеведение\Mama\radonej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07997"/>
            <a:ext cx="3528392" cy="5275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http://img-fotki.yandex.ru/get/4505/stanislav-1959.27/0_4088c_d194e94a_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3897" y="207997"/>
            <a:ext cx="3482519" cy="5244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5483002"/>
            <a:ext cx="41764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0" dirty="0" smtClean="0">
                <a:solidFill>
                  <a:srgbClr val="000000"/>
                </a:solidFill>
                <a:effectLst/>
                <a:latin typeface="Arial"/>
              </a:rPr>
              <a:t>Радонеж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Arial"/>
              </a:rPr>
              <a:t>, </a:t>
            </a:r>
            <a:r>
              <a:rPr lang="ru-RU" sz="2400" b="1" i="0" dirty="0" smtClean="0">
                <a:solidFill>
                  <a:srgbClr val="000000"/>
                </a:solidFill>
                <a:effectLst/>
                <a:latin typeface="Arial"/>
              </a:rPr>
              <a:t>церковь</a:t>
            </a:r>
          </a:p>
          <a:p>
            <a:pPr algn="ctr"/>
            <a:r>
              <a:rPr lang="ru-RU" sz="2400" b="1" i="0" dirty="0" smtClean="0">
                <a:solidFill>
                  <a:srgbClr val="000000"/>
                </a:solidFill>
                <a:effectLst/>
                <a:latin typeface="Arial"/>
              </a:rPr>
              <a:t>Преображения Господня</a:t>
            </a:r>
            <a:r>
              <a:rPr lang="ru-RU" b="1" i="0" dirty="0" smtClean="0">
                <a:solidFill>
                  <a:srgbClr val="000000"/>
                </a:solidFill>
                <a:effectLst/>
                <a:latin typeface="Arial"/>
              </a:rPr>
              <a:t>.</a:t>
            </a:r>
            <a:endParaRPr lang="ru-RU" b="1" i="0" dirty="0">
              <a:solidFill>
                <a:srgbClr val="000000"/>
              </a:solidFill>
              <a:effectLst/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52226" y="5421446"/>
            <a:ext cx="391456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Памятник  Сергию Радонежскому</a:t>
            </a:r>
            <a:r>
              <a:rPr lang="ru-RU" sz="2800" b="1" dirty="0" smtClean="0"/>
              <a:t>. 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8954972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монастырь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42900"/>
            <a:ext cx="8424862" cy="6224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00573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имена нашего кра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628775"/>
            <a:ext cx="2571750" cy="339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7" descr="0_21fa1_c6f6acfa_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332656"/>
            <a:ext cx="5911850" cy="535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388" y="5707576"/>
            <a:ext cx="8785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Люди приходят поклониться святым мощам родителей Сергия Радонежского  Кирилла и Марии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87973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0_14556_b884e79a_-1-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0663"/>
            <a:ext cx="8424936" cy="6448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5" descr="main100088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1547" y="260349"/>
            <a:ext cx="2828925" cy="3744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43673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www.sergiev-posad.ru/www/2007/galerea/laptev/Hotk_Alexey-ch-sma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620688"/>
            <a:ext cx="6753225" cy="5114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71600" y="5744633"/>
            <a:ext cx="73448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Церковь Алексия, митрополита Московского в Хотькове на </a:t>
            </a:r>
            <a:r>
              <a:rPr lang="ru-RU" sz="2400" b="1" dirty="0" err="1" smtClean="0"/>
              <a:t>Горбуновке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3839470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 descr="http://www.holidaykey.ru/media/propertyphotos/5/4255/2988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7735"/>
            <a:ext cx="7115944" cy="5959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3568" y="6116429"/>
            <a:ext cx="8064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Церковь Спаса Нерукотворного в Абрамцеве.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7008680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Людмила Михайловна\Documents\Краеведение\Mama\aht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9956" y="620688"/>
            <a:ext cx="6667500" cy="500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62046" y="5767426"/>
            <a:ext cx="74888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0" dirty="0" smtClean="0">
                <a:solidFill>
                  <a:srgbClr val="000000"/>
                </a:solidFill>
                <a:effectLst/>
                <a:latin typeface="Arial"/>
              </a:rPr>
              <a:t>Ахтырка прославилась в веках как родовое имение семьи Трубецких. Церковь в Ахтырке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Arial"/>
              </a:rPr>
              <a:t>.</a:t>
            </a:r>
            <a:endParaRPr lang="ru-RU" b="0" i="0" dirty="0">
              <a:solidFill>
                <a:srgbClr val="000000"/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7222998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47</TotalTime>
  <Words>39</Words>
  <Application>Microsoft Office PowerPoint</Application>
  <PresentationFormat>Экран (4:3)</PresentationFormat>
  <Paragraphs>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Людмила Михайловна</dc:creator>
  <cp:lastModifiedBy>Людмила Михайловна</cp:lastModifiedBy>
  <cp:revision>5</cp:revision>
  <dcterms:created xsi:type="dcterms:W3CDTF">2012-11-01T22:18:09Z</dcterms:created>
  <dcterms:modified xsi:type="dcterms:W3CDTF">2012-11-01T23:05:27Z</dcterms:modified>
</cp:coreProperties>
</file>