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9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1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6" r:id="rId2"/>
    <p:sldMasterId id="2147483700" r:id="rId3"/>
    <p:sldMasterId id="2147483726" r:id="rId4"/>
    <p:sldMasterId id="2147483738" r:id="rId5"/>
    <p:sldMasterId id="2147483750" r:id="rId6"/>
    <p:sldMasterId id="2147483762" r:id="rId7"/>
    <p:sldMasterId id="2147483798" r:id="rId8"/>
    <p:sldMasterId id="2147483822" r:id="rId9"/>
    <p:sldMasterId id="2147483834" r:id="rId10"/>
    <p:sldMasterId id="2147483846" r:id="rId11"/>
    <p:sldMasterId id="2147483858" r:id="rId12"/>
  </p:sldMasterIdLst>
  <p:sldIdLst>
    <p:sldId id="258" r:id="rId13"/>
    <p:sldId id="270" r:id="rId14"/>
    <p:sldId id="271" r:id="rId15"/>
    <p:sldId id="272" r:id="rId16"/>
    <p:sldId id="269" r:id="rId17"/>
    <p:sldId id="266" r:id="rId18"/>
    <p:sldId id="263" r:id="rId19"/>
    <p:sldId id="264" r:id="rId20"/>
    <p:sldId id="261" r:id="rId21"/>
    <p:sldId id="260" r:id="rId22"/>
    <p:sldId id="265" r:id="rId23"/>
    <p:sldId id="277" r:id="rId24"/>
    <p:sldId id="279" r:id="rId25"/>
    <p:sldId id="278" r:id="rId26"/>
    <p:sldId id="28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0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44D26"/>
                </a:solidFill>
              </a:rPr>
              <a:pPr/>
              <a:t>23.10.2014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956197"/>
      </p:ext>
    </p:extLst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44D26"/>
                </a:solidFill>
              </a:rPr>
              <a:pPr/>
              <a:t>23.10.2014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461035"/>
      </p:ext>
    </p:extLst>
  </p:cSld>
  <p:clrMapOvr>
    <a:masterClrMapping/>
  </p:clrMapOvr>
  <p:transition spd="slow">
    <p:fade thruBlk="1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4" y="27307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919" indent="0">
              <a:buNone/>
              <a:defRPr sz="1200"/>
            </a:lvl2pPr>
            <a:lvl3pPr marL="911843" indent="0">
              <a:buNone/>
              <a:defRPr sz="1000"/>
            </a:lvl3pPr>
            <a:lvl4pPr marL="1367768" indent="0">
              <a:buNone/>
              <a:defRPr sz="900"/>
            </a:lvl4pPr>
            <a:lvl5pPr marL="1823688" indent="0">
              <a:buNone/>
              <a:defRPr sz="900"/>
            </a:lvl5pPr>
            <a:lvl6pPr marL="2279613" indent="0">
              <a:buNone/>
              <a:defRPr sz="900"/>
            </a:lvl6pPr>
            <a:lvl7pPr marL="2735531" indent="0">
              <a:buNone/>
              <a:defRPr sz="900"/>
            </a:lvl7pPr>
            <a:lvl8pPr marL="3191447" indent="0">
              <a:buNone/>
              <a:defRPr sz="900"/>
            </a:lvl8pPr>
            <a:lvl9pPr marL="364737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95476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5919" indent="0">
              <a:buNone/>
              <a:defRPr sz="2800"/>
            </a:lvl2pPr>
            <a:lvl3pPr marL="911843" indent="0">
              <a:buNone/>
              <a:defRPr sz="2400"/>
            </a:lvl3pPr>
            <a:lvl4pPr marL="1367768" indent="0">
              <a:buNone/>
              <a:defRPr sz="2000"/>
            </a:lvl4pPr>
            <a:lvl5pPr marL="1823688" indent="0">
              <a:buNone/>
              <a:defRPr sz="2000"/>
            </a:lvl5pPr>
            <a:lvl6pPr marL="2279613" indent="0">
              <a:buNone/>
              <a:defRPr sz="2000"/>
            </a:lvl6pPr>
            <a:lvl7pPr marL="2735531" indent="0">
              <a:buNone/>
              <a:defRPr sz="2000"/>
            </a:lvl7pPr>
            <a:lvl8pPr marL="3191447" indent="0">
              <a:buNone/>
              <a:defRPr sz="2000"/>
            </a:lvl8pPr>
            <a:lvl9pPr marL="364737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919" indent="0">
              <a:buNone/>
              <a:defRPr sz="1200"/>
            </a:lvl2pPr>
            <a:lvl3pPr marL="911843" indent="0">
              <a:buNone/>
              <a:defRPr sz="1000"/>
            </a:lvl3pPr>
            <a:lvl4pPr marL="1367768" indent="0">
              <a:buNone/>
              <a:defRPr sz="900"/>
            </a:lvl4pPr>
            <a:lvl5pPr marL="1823688" indent="0">
              <a:buNone/>
              <a:defRPr sz="900"/>
            </a:lvl5pPr>
            <a:lvl6pPr marL="2279613" indent="0">
              <a:buNone/>
              <a:defRPr sz="900"/>
            </a:lvl6pPr>
            <a:lvl7pPr marL="2735531" indent="0">
              <a:buNone/>
              <a:defRPr sz="900"/>
            </a:lvl7pPr>
            <a:lvl8pPr marL="3191447" indent="0">
              <a:buNone/>
              <a:defRPr sz="900"/>
            </a:lvl8pPr>
            <a:lvl9pPr marL="364737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95251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945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65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65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76597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1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38396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78666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9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8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7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6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96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55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14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73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69309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79410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19" indent="0">
              <a:buNone/>
              <a:defRPr sz="2000" b="1"/>
            </a:lvl2pPr>
            <a:lvl3pPr marL="911843" indent="0">
              <a:buNone/>
              <a:defRPr sz="1800" b="1"/>
            </a:lvl3pPr>
            <a:lvl4pPr marL="1367768" indent="0">
              <a:buNone/>
              <a:defRPr sz="1600" b="1"/>
            </a:lvl4pPr>
            <a:lvl5pPr marL="1823688" indent="0">
              <a:buNone/>
              <a:defRPr sz="1600" b="1"/>
            </a:lvl5pPr>
            <a:lvl6pPr marL="2279613" indent="0">
              <a:buNone/>
              <a:defRPr sz="1600" b="1"/>
            </a:lvl6pPr>
            <a:lvl7pPr marL="2735531" indent="0">
              <a:buNone/>
              <a:defRPr sz="1600" b="1"/>
            </a:lvl7pPr>
            <a:lvl8pPr marL="3191447" indent="0">
              <a:buNone/>
              <a:defRPr sz="1600" b="1"/>
            </a:lvl8pPr>
            <a:lvl9pPr marL="364737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19" indent="0">
              <a:buNone/>
              <a:defRPr sz="2000" b="1"/>
            </a:lvl2pPr>
            <a:lvl3pPr marL="911843" indent="0">
              <a:buNone/>
              <a:defRPr sz="1800" b="1"/>
            </a:lvl3pPr>
            <a:lvl4pPr marL="1367768" indent="0">
              <a:buNone/>
              <a:defRPr sz="1600" b="1"/>
            </a:lvl4pPr>
            <a:lvl5pPr marL="1823688" indent="0">
              <a:buNone/>
              <a:defRPr sz="1600" b="1"/>
            </a:lvl5pPr>
            <a:lvl6pPr marL="2279613" indent="0">
              <a:buNone/>
              <a:defRPr sz="1600" b="1"/>
            </a:lvl6pPr>
            <a:lvl7pPr marL="2735531" indent="0">
              <a:buNone/>
              <a:defRPr sz="1600" b="1"/>
            </a:lvl7pPr>
            <a:lvl8pPr marL="3191447" indent="0">
              <a:buNone/>
              <a:defRPr sz="1600" b="1"/>
            </a:lvl8pPr>
            <a:lvl9pPr marL="364737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24711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482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44D26"/>
                </a:solidFill>
              </a:rPr>
              <a:pPr/>
              <a:t>23.10.2014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505023"/>
      </p:ext>
    </p:extLst>
  </p:cSld>
  <p:clrMapOvr>
    <a:masterClrMapping/>
  </p:clrMapOvr>
  <p:transition spd="slow">
    <p:fade thruBlk="1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02475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4" y="27307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919" indent="0">
              <a:buNone/>
              <a:defRPr sz="1200"/>
            </a:lvl2pPr>
            <a:lvl3pPr marL="911843" indent="0">
              <a:buNone/>
              <a:defRPr sz="1000"/>
            </a:lvl3pPr>
            <a:lvl4pPr marL="1367768" indent="0">
              <a:buNone/>
              <a:defRPr sz="900"/>
            </a:lvl4pPr>
            <a:lvl5pPr marL="1823688" indent="0">
              <a:buNone/>
              <a:defRPr sz="900"/>
            </a:lvl5pPr>
            <a:lvl6pPr marL="2279613" indent="0">
              <a:buNone/>
              <a:defRPr sz="900"/>
            </a:lvl6pPr>
            <a:lvl7pPr marL="2735531" indent="0">
              <a:buNone/>
              <a:defRPr sz="900"/>
            </a:lvl7pPr>
            <a:lvl8pPr marL="3191447" indent="0">
              <a:buNone/>
              <a:defRPr sz="900"/>
            </a:lvl8pPr>
            <a:lvl9pPr marL="364737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52054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5919" indent="0">
              <a:buNone/>
              <a:defRPr sz="2800"/>
            </a:lvl2pPr>
            <a:lvl3pPr marL="911843" indent="0">
              <a:buNone/>
              <a:defRPr sz="2400"/>
            </a:lvl3pPr>
            <a:lvl4pPr marL="1367768" indent="0">
              <a:buNone/>
              <a:defRPr sz="2000"/>
            </a:lvl4pPr>
            <a:lvl5pPr marL="1823688" indent="0">
              <a:buNone/>
              <a:defRPr sz="2000"/>
            </a:lvl5pPr>
            <a:lvl6pPr marL="2279613" indent="0">
              <a:buNone/>
              <a:defRPr sz="2000"/>
            </a:lvl6pPr>
            <a:lvl7pPr marL="2735531" indent="0">
              <a:buNone/>
              <a:defRPr sz="2000"/>
            </a:lvl7pPr>
            <a:lvl8pPr marL="3191447" indent="0">
              <a:buNone/>
              <a:defRPr sz="2000"/>
            </a:lvl8pPr>
            <a:lvl9pPr marL="364737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919" indent="0">
              <a:buNone/>
              <a:defRPr sz="1200"/>
            </a:lvl2pPr>
            <a:lvl3pPr marL="911843" indent="0">
              <a:buNone/>
              <a:defRPr sz="1000"/>
            </a:lvl3pPr>
            <a:lvl4pPr marL="1367768" indent="0">
              <a:buNone/>
              <a:defRPr sz="900"/>
            </a:lvl4pPr>
            <a:lvl5pPr marL="1823688" indent="0">
              <a:buNone/>
              <a:defRPr sz="900"/>
            </a:lvl5pPr>
            <a:lvl6pPr marL="2279613" indent="0">
              <a:buNone/>
              <a:defRPr sz="900"/>
            </a:lvl6pPr>
            <a:lvl7pPr marL="2735531" indent="0">
              <a:buNone/>
              <a:defRPr sz="900"/>
            </a:lvl7pPr>
            <a:lvl8pPr marL="3191447" indent="0">
              <a:buNone/>
              <a:defRPr sz="900"/>
            </a:lvl8pPr>
            <a:lvl9pPr marL="364737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00292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44709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65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65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03802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1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59752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28652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9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8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7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6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96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55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14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73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83655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25584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19" indent="0">
              <a:buNone/>
              <a:defRPr sz="2000" b="1"/>
            </a:lvl2pPr>
            <a:lvl3pPr marL="911843" indent="0">
              <a:buNone/>
              <a:defRPr sz="1800" b="1"/>
            </a:lvl3pPr>
            <a:lvl4pPr marL="1367768" indent="0">
              <a:buNone/>
              <a:defRPr sz="1600" b="1"/>
            </a:lvl4pPr>
            <a:lvl5pPr marL="1823688" indent="0">
              <a:buNone/>
              <a:defRPr sz="1600" b="1"/>
            </a:lvl5pPr>
            <a:lvl6pPr marL="2279613" indent="0">
              <a:buNone/>
              <a:defRPr sz="1600" b="1"/>
            </a:lvl6pPr>
            <a:lvl7pPr marL="2735531" indent="0">
              <a:buNone/>
              <a:defRPr sz="1600" b="1"/>
            </a:lvl7pPr>
            <a:lvl8pPr marL="3191447" indent="0">
              <a:buNone/>
              <a:defRPr sz="1600" b="1"/>
            </a:lvl8pPr>
            <a:lvl9pPr marL="364737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19" indent="0">
              <a:buNone/>
              <a:defRPr sz="2000" b="1"/>
            </a:lvl2pPr>
            <a:lvl3pPr marL="911843" indent="0">
              <a:buNone/>
              <a:defRPr sz="1800" b="1"/>
            </a:lvl3pPr>
            <a:lvl4pPr marL="1367768" indent="0">
              <a:buNone/>
              <a:defRPr sz="1600" b="1"/>
            </a:lvl4pPr>
            <a:lvl5pPr marL="1823688" indent="0">
              <a:buNone/>
              <a:defRPr sz="1600" b="1"/>
            </a:lvl5pPr>
            <a:lvl6pPr marL="2279613" indent="0">
              <a:buNone/>
              <a:defRPr sz="1600" b="1"/>
            </a:lvl6pPr>
            <a:lvl7pPr marL="2735531" indent="0">
              <a:buNone/>
              <a:defRPr sz="1600" b="1"/>
            </a:lvl7pPr>
            <a:lvl8pPr marL="3191447" indent="0">
              <a:buNone/>
              <a:defRPr sz="1600" b="1"/>
            </a:lvl8pPr>
            <a:lvl9pPr marL="364737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57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4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8547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8548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108549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108550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1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2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3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4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5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6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7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8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9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108560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8561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8562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F772980-ABED-4103-98A0-3A1B5D8B8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8563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08564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4257719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31950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39549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4" y="27307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919" indent="0">
              <a:buNone/>
              <a:defRPr sz="1200"/>
            </a:lvl2pPr>
            <a:lvl3pPr marL="911843" indent="0">
              <a:buNone/>
              <a:defRPr sz="1000"/>
            </a:lvl3pPr>
            <a:lvl4pPr marL="1367768" indent="0">
              <a:buNone/>
              <a:defRPr sz="900"/>
            </a:lvl4pPr>
            <a:lvl5pPr marL="1823688" indent="0">
              <a:buNone/>
              <a:defRPr sz="900"/>
            </a:lvl5pPr>
            <a:lvl6pPr marL="2279613" indent="0">
              <a:buNone/>
              <a:defRPr sz="900"/>
            </a:lvl6pPr>
            <a:lvl7pPr marL="2735531" indent="0">
              <a:buNone/>
              <a:defRPr sz="900"/>
            </a:lvl7pPr>
            <a:lvl8pPr marL="3191447" indent="0">
              <a:buNone/>
              <a:defRPr sz="900"/>
            </a:lvl8pPr>
            <a:lvl9pPr marL="364737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75701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5919" indent="0">
              <a:buNone/>
              <a:defRPr sz="2800"/>
            </a:lvl2pPr>
            <a:lvl3pPr marL="911843" indent="0">
              <a:buNone/>
              <a:defRPr sz="2400"/>
            </a:lvl3pPr>
            <a:lvl4pPr marL="1367768" indent="0">
              <a:buNone/>
              <a:defRPr sz="2000"/>
            </a:lvl4pPr>
            <a:lvl5pPr marL="1823688" indent="0">
              <a:buNone/>
              <a:defRPr sz="2000"/>
            </a:lvl5pPr>
            <a:lvl6pPr marL="2279613" indent="0">
              <a:buNone/>
              <a:defRPr sz="2000"/>
            </a:lvl6pPr>
            <a:lvl7pPr marL="2735531" indent="0">
              <a:buNone/>
              <a:defRPr sz="2000"/>
            </a:lvl7pPr>
            <a:lvl8pPr marL="3191447" indent="0">
              <a:buNone/>
              <a:defRPr sz="2000"/>
            </a:lvl8pPr>
            <a:lvl9pPr marL="364737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919" indent="0">
              <a:buNone/>
              <a:defRPr sz="1200"/>
            </a:lvl2pPr>
            <a:lvl3pPr marL="911843" indent="0">
              <a:buNone/>
              <a:defRPr sz="1000"/>
            </a:lvl3pPr>
            <a:lvl4pPr marL="1367768" indent="0">
              <a:buNone/>
              <a:defRPr sz="900"/>
            </a:lvl4pPr>
            <a:lvl5pPr marL="1823688" indent="0">
              <a:buNone/>
              <a:defRPr sz="900"/>
            </a:lvl5pPr>
            <a:lvl6pPr marL="2279613" indent="0">
              <a:buNone/>
              <a:defRPr sz="900"/>
            </a:lvl6pPr>
            <a:lvl7pPr marL="2735531" indent="0">
              <a:buNone/>
              <a:defRPr sz="900"/>
            </a:lvl7pPr>
            <a:lvl8pPr marL="3191447" indent="0">
              <a:buNone/>
              <a:defRPr sz="900"/>
            </a:lvl8pPr>
            <a:lvl9pPr marL="364737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57937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69249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65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65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84966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1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48743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4205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9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8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7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6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96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55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14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73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66724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0963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8E555AA-8BF0-45CE-8203-48E0DBA5822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21534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19" indent="0">
              <a:buNone/>
              <a:defRPr sz="2000" b="1"/>
            </a:lvl2pPr>
            <a:lvl3pPr marL="911843" indent="0">
              <a:buNone/>
              <a:defRPr sz="1800" b="1"/>
            </a:lvl3pPr>
            <a:lvl4pPr marL="1367768" indent="0">
              <a:buNone/>
              <a:defRPr sz="1600" b="1"/>
            </a:lvl4pPr>
            <a:lvl5pPr marL="1823688" indent="0">
              <a:buNone/>
              <a:defRPr sz="1600" b="1"/>
            </a:lvl5pPr>
            <a:lvl6pPr marL="2279613" indent="0">
              <a:buNone/>
              <a:defRPr sz="1600" b="1"/>
            </a:lvl6pPr>
            <a:lvl7pPr marL="2735531" indent="0">
              <a:buNone/>
              <a:defRPr sz="1600" b="1"/>
            </a:lvl7pPr>
            <a:lvl8pPr marL="3191447" indent="0">
              <a:buNone/>
              <a:defRPr sz="1600" b="1"/>
            </a:lvl8pPr>
            <a:lvl9pPr marL="364737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19" indent="0">
              <a:buNone/>
              <a:defRPr sz="2000" b="1"/>
            </a:lvl2pPr>
            <a:lvl3pPr marL="911843" indent="0">
              <a:buNone/>
              <a:defRPr sz="1800" b="1"/>
            </a:lvl3pPr>
            <a:lvl4pPr marL="1367768" indent="0">
              <a:buNone/>
              <a:defRPr sz="1600" b="1"/>
            </a:lvl4pPr>
            <a:lvl5pPr marL="1823688" indent="0">
              <a:buNone/>
              <a:defRPr sz="1600" b="1"/>
            </a:lvl5pPr>
            <a:lvl6pPr marL="2279613" indent="0">
              <a:buNone/>
              <a:defRPr sz="1600" b="1"/>
            </a:lvl6pPr>
            <a:lvl7pPr marL="2735531" indent="0">
              <a:buNone/>
              <a:defRPr sz="1600" b="1"/>
            </a:lvl7pPr>
            <a:lvl8pPr marL="3191447" indent="0">
              <a:buNone/>
              <a:defRPr sz="1600" b="1"/>
            </a:lvl8pPr>
            <a:lvl9pPr marL="364737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04599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45035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43398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4" y="27307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919" indent="0">
              <a:buNone/>
              <a:defRPr sz="1200"/>
            </a:lvl2pPr>
            <a:lvl3pPr marL="911843" indent="0">
              <a:buNone/>
              <a:defRPr sz="1000"/>
            </a:lvl3pPr>
            <a:lvl4pPr marL="1367768" indent="0">
              <a:buNone/>
              <a:defRPr sz="900"/>
            </a:lvl4pPr>
            <a:lvl5pPr marL="1823688" indent="0">
              <a:buNone/>
              <a:defRPr sz="900"/>
            </a:lvl5pPr>
            <a:lvl6pPr marL="2279613" indent="0">
              <a:buNone/>
              <a:defRPr sz="900"/>
            </a:lvl6pPr>
            <a:lvl7pPr marL="2735531" indent="0">
              <a:buNone/>
              <a:defRPr sz="900"/>
            </a:lvl7pPr>
            <a:lvl8pPr marL="3191447" indent="0">
              <a:buNone/>
              <a:defRPr sz="900"/>
            </a:lvl8pPr>
            <a:lvl9pPr marL="364737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42022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5919" indent="0">
              <a:buNone/>
              <a:defRPr sz="2800"/>
            </a:lvl2pPr>
            <a:lvl3pPr marL="911843" indent="0">
              <a:buNone/>
              <a:defRPr sz="2400"/>
            </a:lvl3pPr>
            <a:lvl4pPr marL="1367768" indent="0">
              <a:buNone/>
              <a:defRPr sz="2000"/>
            </a:lvl4pPr>
            <a:lvl5pPr marL="1823688" indent="0">
              <a:buNone/>
              <a:defRPr sz="2000"/>
            </a:lvl5pPr>
            <a:lvl6pPr marL="2279613" indent="0">
              <a:buNone/>
              <a:defRPr sz="2000"/>
            </a:lvl6pPr>
            <a:lvl7pPr marL="2735531" indent="0">
              <a:buNone/>
              <a:defRPr sz="2000"/>
            </a:lvl7pPr>
            <a:lvl8pPr marL="3191447" indent="0">
              <a:buNone/>
              <a:defRPr sz="2000"/>
            </a:lvl8pPr>
            <a:lvl9pPr marL="364737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919" indent="0">
              <a:buNone/>
              <a:defRPr sz="1200"/>
            </a:lvl2pPr>
            <a:lvl3pPr marL="911843" indent="0">
              <a:buNone/>
              <a:defRPr sz="1000"/>
            </a:lvl3pPr>
            <a:lvl4pPr marL="1367768" indent="0">
              <a:buNone/>
              <a:defRPr sz="900"/>
            </a:lvl4pPr>
            <a:lvl5pPr marL="1823688" indent="0">
              <a:buNone/>
              <a:defRPr sz="900"/>
            </a:lvl5pPr>
            <a:lvl6pPr marL="2279613" indent="0">
              <a:buNone/>
              <a:defRPr sz="900"/>
            </a:lvl6pPr>
            <a:lvl7pPr marL="2735531" indent="0">
              <a:buNone/>
              <a:defRPr sz="900"/>
            </a:lvl7pPr>
            <a:lvl8pPr marL="3191447" indent="0">
              <a:buNone/>
              <a:defRPr sz="900"/>
            </a:lvl8pPr>
            <a:lvl9pPr marL="364737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94014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49272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65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65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7215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81FAEBB-61A3-4CDC-9440-CBB72FF92B2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5547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C677C2-C6C9-477C-80A3-67F78CF77F8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8350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6F885C-4115-43BF-B714-D01DC367D59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940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05C4C9F-9AB7-4D05-9756-A694CE15EB5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4134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5E4CA97-7C1C-4230-8FA1-987453BED15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1607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580ECA-4412-4F06-936A-79FFF212D02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25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44D26"/>
                </a:solidFill>
              </a:rPr>
              <a:pPr/>
              <a:t>23.10.2014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82961647"/>
      </p:ext>
    </p:extLst>
  </p:cSld>
  <p:clrMapOvr>
    <a:masterClrMapping/>
  </p:clrMapOvr>
  <p:transition spd="slow"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F6E72C0-4C39-4160-B9D4-AE02F7C9B40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603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73A4BD-7775-40CF-A901-2A9F58A2B2E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5894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4897398-6353-4CA4-B9F6-6EFFC6455A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8375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700798A-0297-4861-B885-E08B7BC1C7D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5161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4000500"/>
            <a:ext cx="8229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18AC61C-7382-4026-899D-50318B9897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1502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4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8547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8548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108549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108550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1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2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3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4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5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6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7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8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59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108560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8561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8562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F772980-ABED-4103-98A0-3A1B5D8B8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8563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08564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096909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8E555AA-8BF0-45CE-8203-48E0DBA5822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48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81FAEBB-61A3-4CDC-9440-CBB72FF92B2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5123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C677C2-C6C9-477C-80A3-67F78CF77F8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2171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6F885C-4115-43BF-B714-D01DC367D59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533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44D26"/>
                </a:solidFill>
              </a:rPr>
              <a:pPr/>
              <a:t>23.10.2014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4481858"/>
      </p:ext>
    </p:extLst>
  </p:cSld>
  <p:clrMapOvr>
    <a:masterClrMapping/>
  </p:clrMapOvr>
  <p:transition spd="slow"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05C4C9F-9AB7-4D05-9756-A694CE15EB5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0657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5E4CA97-7C1C-4230-8FA1-987453BED15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498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580ECA-4412-4F06-936A-79FFF212D02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6803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F6E72C0-4C39-4160-B9D4-AE02F7C9B40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2205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73A4BD-7775-40CF-A901-2A9F58A2B2E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7409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4897398-6353-4CA4-B9F6-6EFFC6455A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1341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700798A-0297-4861-B885-E08B7BC1C7D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5052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4000500"/>
            <a:ext cx="8229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18AC61C-7382-4026-899D-50318B9897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68387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495168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738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44D26"/>
                </a:solidFill>
              </a:rPr>
              <a:pPr/>
              <a:t>23.10.2014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23601057"/>
      </p:ext>
    </p:extLst>
  </p:cSld>
  <p:clrMapOvr>
    <a:masterClrMapping/>
  </p:clrMapOvr>
  <p:transition spd="slow">
    <p:fade thruBlk="1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3282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2432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8405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34849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0485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3310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9018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39265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88741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9870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44D26"/>
                </a:solidFill>
              </a:rPr>
              <a:pPr/>
              <a:t>23.10.2014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3376453"/>
      </p:ext>
    </p:extLst>
  </p:cSld>
  <p:clrMapOvr>
    <a:masterClrMapping/>
  </p:clrMapOvr>
  <p:transition spd="slow">
    <p:fade thruBlk="1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47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6591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42644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2406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24896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118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2457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3430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50447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319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44D26"/>
                </a:solidFill>
              </a:rPr>
              <a:pPr/>
              <a:t>23.10.2014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94665305"/>
      </p:ext>
    </p:extLst>
  </p:cSld>
  <p:clrMapOvr>
    <a:masterClrMapping/>
  </p:clrMapOvr>
  <p:transition spd="slow">
    <p:fade thruBlk="1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267799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39728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236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31146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24671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7715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9845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93547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56256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480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44D26"/>
                </a:solidFill>
              </a:rPr>
              <a:pPr/>
              <a:t>23.10.2014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637928"/>
      </p:ext>
    </p:extLst>
  </p:cSld>
  <p:clrMapOvr>
    <a:masterClrMapping/>
  </p:clrMapOvr>
  <p:transition spd="slow">
    <p:fade thruBlk="1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1427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1D542-8FE6-4DF2-867A-2936A9854685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28468-87F0-45EF-A62E-6F5C671B157C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325418"/>
      </p:ext>
    </p:extLst>
  </p:cSld>
  <p:clrMapOvr>
    <a:masterClrMapping/>
  </p:clrMapOvr>
  <p:transition advTm="1400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58BB2-CBB3-4AF2-8E51-BA5FC50A6B3C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94DDC-9B9D-4B2B-965A-B64795190D84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253065"/>
      </p:ext>
    </p:extLst>
  </p:cSld>
  <p:clrMapOvr>
    <a:masterClrMapping/>
  </p:clrMapOvr>
  <p:transition advTm="1400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84BB0-23E0-47F1-8269-8310CDAEE7D8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2C502-8D5E-4B1E-9483-AEC985131C64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283998"/>
      </p:ext>
    </p:extLst>
  </p:cSld>
  <p:clrMapOvr>
    <a:masterClrMapping/>
  </p:clrMapOvr>
  <p:transition advTm="1400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9461B-EF4D-4507-8189-FC07ECEC5CA5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436DF-B752-4BDE-9F6F-B2842CBCD717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550177"/>
      </p:ext>
    </p:extLst>
  </p:cSld>
  <p:clrMapOvr>
    <a:masterClrMapping/>
  </p:clrMapOvr>
  <p:transition advTm="1400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DD50F-901E-47E2-AF38-4659323D194E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FD85D-DDBE-4227-817A-7C72CB600D09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080158"/>
      </p:ext>
    </p:extLst>
  </p:cSld>
  <p:clrMapOvr>
    <a:masterClrMapping/>
  </p:clrMapOvr>
  <p:transition advTm="1400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50472-CF50-4E8F-811B-6231E6DBA43F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BA33D-6820-4563-8031-D72DF0C0AD8D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266152"/>
      </p:ext>
    </p:extLst>
  </p:cSld>
  <p:clrMapOvr>
    <a:masterClrMapping/>
  </p:clrMapOvr>
  <p:transition advTm="1400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D0BB4-66B5-48FC-A783-7292B193A24F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C8D99-7819-428B-98AF-F1E9B4D3C083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85191"/>
      </p:ext>
    </p:extLst>
  </p:cSld>
  <p:clrMapOvr>
    <a:masterClrMapping/>
  </p:clrMapOvr>
  <p:transition advTm="1400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E80DC-19F2-4E98-9AA2-D7CB73205A8A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95DCE-7D27-4FC8-9965-F6D3654D59DA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306237"/>
      </p:ext>
    </p:extLst>
  </p:cSld>
  <p:clrMapOvr>
    <a:masterClrMapping/>
  </p:clrMapOvr>
  <p:transition advTm="1400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D8052-F7B8-40E0-BE5C-AAFCBE891A70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21AB-3657-43C4-958C-363DE169CC40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399020"/>
      </p:ext>
    </p:extLst>
  </p:cSld>
  <p:clrMapOvr>
    <a:masterClrMapping/>
  </p:clrMapOvr>
  <p:transition advTm="1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44D26"/>
                </a:solidFill>
              </a:rPr>
              <a:pPr/>
              <a:t>23.10.2014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593801"/>
      </p:ext>
    </p:extLst>
  </p:cSld>
  <p:clrMapOvr>
    <a:masterClrMapping/>
  </p:clrMapOvr>
  <p:transition spd="slow">
    <p:fade thruBlk="1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CFA49-22E0-431E-9DDB-0F548F04BACC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99737-BF03-4725-B560-9125D9DDB3D3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818824"/>
      </p:ext>
    </p:extLst>
  </p:cSld>
  <p:clrMapOvr>
    <a:masterClrMapping/>
  </p:clrMapOvr>
  <p:transition advTm="1400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3B844-5126-4842-9EBD-F5479F039948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A6A34-C59D-4D26-9215-747AD6067C8A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112106"/>
      </p:ext>
    </p:extLst>
  </p:cSld>
  <p:clrMapOvr>
    <a:masterClrMapping/>
  </p:clrMapOvr>
  <p:transition advTm="1400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B25A4D-EB02-43D4-BBC9-1890CB2B51F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964970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881D24-41CE-4961-A81B-BDD3BEC2547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013630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26E2A0-29CD-4945-B70D-6206B3C7366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55004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4C2EDD-3AD4-4AC1-B579-D3DDB585DBC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457766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FA6E16-8B35-45C3-B5DC-71E2B72673B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962316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DC29C8-89E5-4207-BA15-89A1560138B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196972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59436C-FA2F-4CB6-AFE8-3D40CB8FEF2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11933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FF3B8-E662-4B0F-B0F6-7FB2C421DFD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42424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44D26"/>
                </a:solidFill>
              </a:rPr>
              <a:pPr/>
              <a:t>23.10.2014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386139"/>
      </p:ext>
    </p:extLst>
  </p:cSld>
  <p:clrMapOvr>
    <a:masterClrMapping/>
  </p:clrMapOvr>
  <p:transition spd="slow">
    <p:fade thruBlk="1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26697E-3A09-45E6-80D9-FFD9164BA86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62387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06388-45CB-482B-8C67-A1A0C489113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249679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C02BE2-D8A2-4BA5-8AD7-0DA4D8981D0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7881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1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61526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11084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9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8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7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6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96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55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14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73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48320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2381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19" indent="0">
              <a:buNone/>
              <a:defRPr sz="2000" b="1"/>
            </a:lvl2pPr>
            <a:lvl3pPr marL="911843" indent="0">
              <a:buNone/>
              <a:defRPr sz="1800" b="1"/>
            </a:lvl3pPr>
            <a:lvl4pPr marL="1367768" indent="0">
              <a:buNone/>
              <a:defRPr sz="1600" b="1"/>
            </a:lvl4pPr>
            <a:lvl5pPr marL="1823688" indent="0">
              <a:buNone/>
              <a:defRPr sz="1600" b="1"/>
            </a:lvl5pPr>
            <a:lvl6pPr marL="2279613" indent="0">
              <a:buNone/>
              <a:defRPr sz="1600" b="1"/>
            </a:lvl6pPr>
            <a:lvl7pPr marL="2735531" indent="0">
              <a:buNone/>
              <a:defRPr sz="1600" b="1"/>
            </a:lvl7pPr>
            <a:lvl8pPr marL="3191447" indent="0">
              <a:buNone/>
              <a:defRPr sz="1600" b="1"/>
            </a:lvl8pPr>
            <a:lvl9pPr marL="364737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19" indent="0">
              <a:buNone/>
              <a:defRPr sz="2000" b="1"/>
            </a:lvl2pPr>
            <a:lvl3pPr marL="911843" indent="0">
              <a:buNone/>
              <a:defRPr sz="1800" b="1"/>
            </a:lvl3pPr>
            <a:lvl4pPr marL="1367768" indent="0">
              <a:buNone/>
              <a:defRPr sz="1600" b="1"/>
            </a:lvl4pPr>
            <a:lvl5pPr marL="1823688" indent="0">
              <a:buNone/>
              <a:defRPr sz="1600" b="1"/>
            </a:lvl5pPr>
            <a:lvl6pPr marL="2279613" indent="0">
              <a:buNone/>
              <a:defRPr sz="1600" b="1"/>
            </a:lvl6pPr>
            <a:lvl7pPr marL="2735531" indent="0">
              <a:buNone/>
              <a:defRPr sz="1600" b="1"/>
            </a:lvl7pPr>
            <a:lvl8pPr marL="3191447" indent="0">
              <a:buNone/>
              <a:defRPr sz="1600" b="1"/>
            </a:lvl8pPr>
            <a:lvl9pPr marL="364737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67584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48874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526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444D26"/>
                </a:solidFill>
              </a:rPr>
              <a:pPr/>
              <a:t>23.10.2014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46378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 thruBlk="1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174" tIns="45589" rIns="91174" bIns="45589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174" tIns="45589" rIns="91174" bIns="4558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7"/>
            <a:ext cx="2133600" cy="365125"/>
          </a:xfrm>
          <a:prstGeom prst="rect">
            <a:avLst/>
          </a:prstGeom>
        </p:spPr>
        <p:txBody>
          <a:bodyPr vert="horz" lIns="91174" tIns="45589" rIns="91174" bIns="4558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843"/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1843"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7"/>
            <a:ext cx="2895600" cy="365125"/>
          </a:xfrm>
          <a:prstGeom prst="rect">
            <a:avLst/>
          </a:prstGeom>
        </p:spPr>
        <p:txBody>
          <a:bodyPr vert="horz" lIns="91174" tIns="45589" rIns="91174" bIns="4558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843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7"/>
            <a:ext cx="2133600" cy="365125"/>
          </a:xfrm>
          <a:prstGeom prst="rect">
            <a:avLst/>
          </a:prstGeom>
        </p:spPr>
        <p:txBody>
          <a:bodyPr vert="horz" lIns="91174" tIns="45589" rIns="91174" bIns="4558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843"/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1843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718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ctr" defTabSz="91184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940" indent="-341940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873" indent="-284955" algn="l" defTabSz="911843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09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720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1649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7571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3494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9415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5337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919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843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768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688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613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5531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1447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7374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174" tIns="45589" rIns="91174" bIns="45589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174" tIns="45589" rIns="91174" bIns="4558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7"/>
            <a:ext cx="2133600" cy="365125"/>
          </a:xfrm>
          <a:prstGeom prst="rect">
            <a:avLst/>
          </a:prstGeom>
        </p:spPr>
        <p:txBody>
          <a:bodyPr vert="horz" lIns="91174" tIns="45589" rIns="91174" bIns="4558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843"/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1843"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7"/>
            <a:ext cx="2895600" cy="365125"/>
          </a:xfrm>
          <a:prstGeom prst="rect">
            <a:avLst/>
          </a:prstGeom>
        </p:spPr>
        <p:txBody>
          <a:bodyPr vert="horz" lIns="91174" tIns="45589" rIns="91174" bIns="4558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843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7"/>
            <a:ext cx="2133600" cy="365125"/>
          </a:xfrm>
          <a:prstGeom prst="rect">
            <a:avLst/>
          </a:prstGeom>
        </p:spPr>
        <p:txBody>
          <a:bodyPr vert="horz" lIns="91174" tIns="45589" rIns="91174" bIns="4558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843"/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1843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433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</p:sldLayoutIdLst>
  <p:txStyles>
    <p:titleStyle>
      <a:lvl1pPr algn="ctr" defTabSz="91184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940" indent="-341940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873" indent="-284955" algn="l" defTabSz="911843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09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720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1649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7571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3494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9415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5337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919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843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768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688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613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5531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1447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7374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174" tIns="45589" rIns="91174" bIns="45589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174" tIns="45589" rIns="91174" bIns="4558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7"/>
            <a:ext cx="2133600" cy="365125"/>
          </a:xfrm>
          <a:prstGeom prst="rect">
            <a:avLst/>
          </a:prstGeom>
        </p:spPr>
        <p:txBody>
          <a:bodyPr vert="horz" lIns="91174" tIns="45589" rIns="91174" bIns="4558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843"/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1843"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7"/>
            <a:ext cx="2895600" cy="365125"/>
          </a:xfrm>
          <a:prstGeom prst="rect">
            <a:avLst/>
          </a:prstGeom>
        </p:spPr>
        <p:txBody>
          <a:bodyPr vert="horz" lIns="91174" tIns="45589" rIns="91174" bIns="4558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843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7"/>
            <a:ext cx="2133600" cy="365125"/>
          </a:xfrm>
          <a:prstGeom prst="rect">
            <a:avLst/>
          </a:prstGeom>
        </p:spPr>
        <p:txBody>
          <a:bodyPr vert="horz" lIns="91174" tIns="45589" rIns="91174" bIns="4558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843"/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1843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272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ctr" defTabSz="91184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940" indent="-341940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873" indent="-284955" algn="l" defTabSz="911843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09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720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1649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7571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3494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9415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5337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919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843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768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688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613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5531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1447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7374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469150A-1491-44E6-9C07-CA738D31AC88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grpSp>
        <p:nvGrpSpPr>
          <p:cNvPr id="107524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752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7526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7527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666699"/>
                </a:solidFill>
              </a:endParaRPr>
            </a:p>
          </p:txBody>
        </p:sp>
        <p:sp>
          <p:nvSpPr>
            <p:cNvPr id="107528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666699"/>
                </a:solidFill>
              </a:endParaRPr>
            </a:p>
          </p:txBody>
        </p:sp>
        <p:sp>
          <p:nvSpPr>
            <p:cNvPr id="107529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9999CC"/>
                </a:solidFill>
              </a:endParaRPr>
            </a:p>
          </p:txBody>
        </p:sp>
        <p:sp>
          <p:nvSpPr>
            <p:cNvPr id="107530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666699"/>
                </a:solidFill>
              </a:endParaRPr>
            </a:p>
          </p:txBody>
        </p:sp>
        <p:sp>
          <p:nvSpPr>
            <p:cNvPr id="107531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7532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9999CC"/>
                </a:solidFill>
              </a:endParaRPr>
            </a:p>
          </p:txBody>
        </p:sp>
        <p:sp>
          <p:nvSpPr>
            <p:cNvPr id="107533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9999CC"/>
                </a:solidFill>
              </a:endParaRPr>
            </a:p>
          </p:txBody>
        </p:sp>
      </p:grpSp>
      <p:sp>
        <p:nvSpPr>
          <p:cNvPr id="107534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753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7536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33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469150A-1491-44E6-9C07-CA738D31AC88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grpSp>
        <p:nvGrpSpPr>
          <p:cNvPr id="107524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752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7526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7527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666699"/>
                </a:solidFill>
              </a:endParaRPr>
            </a:p>
          </p:txBody>
        </p:sp>
        <p:sp>
          <p:nvSpPr>
            <p:cNvPr id="107528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666699"/>
                </a:solidFill>
              </a:endParaRPr>
            </a:p>
          </p:txBody>
        </p:sp>
        <p:sp>
          <p:nvSpPr>
            <p:cNvPr id="107529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9999CC"/>
                </a:solidFill>
              </a:endParaRPr>
            </a:p>
          </p:txBody>
        </p:sp>
        <p:sp>
          <p:nvSpPr>
            <p:cNvPr id="107530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666699"/>
                </a:solidFill>
              </a:endParaRPr>
            </a:p>
          </p:txBody>
        </p:sp>
        <p:sp>
          <p:nvSpPr>
            <p:cNvPr id="107531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7532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9999CC"/>
                </a:solidFill>
              </a:endParaRPr>
            </a:p>
          </p:txBody>
        </p:sp>
        <p:sp>
          <p:nvSpPr>
            <p:cNvPr id="107533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9999CC"/>
                </a:solidFill>
              </a:endParaRPr>
            </a:p>
          </p:txBody>
        </p:sp>
      </p:grpSp>
      <p:sp>
        <p:nvSpPr>
          <p:cNvPr id="107534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753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7536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830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8097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4584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67A63E1-DAEC-4F20-B002-7A704F187FF4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680EB28-8DD5-4DAD-9222-12D229EFB7BF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9337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4289C0-667A-4F35-B48D-44CDE8499956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75C26F-579F-4B8E-97F7-A890F1D0E6A2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0228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ransition advTm="14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D6B3E19-3714-4896-8D0B-32C0BE0E9CF7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824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174" tIns="45589" rIns="91174" bIns="45589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174" tIns="45589" rIns="91174" bIns="4558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7"/>
            <a:ext cx="2133600" cy="365125"/>
          </a:xfrm>
          <a:prstGeom prst="rect">
            <a:avLst/>
          </a:prstGeom>
        </p:spPr>
        <p:txBody>
          <a:bodyPr vert="horz" lIns="91174" tIns="45589" rIns="91174" bIns="4558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843"/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1843"/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7"/>
            <a:ext cx="2895600" cy="365125"/>
          </a:xfrm>
          <a:prstGeom prst="rect">
            <a:avLst/>
          </a:prstGeom>
        </p:spPr>
        <p:txBody>
          <a:bodyPr vert="horz" lIns="91174" tIns="45589" rIns="91174" bIns="4558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843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7"/>
            <a:ext cx="2133600" cy="365125"/>
          </a:xfrm>
          <a:prstGeom prst="rect">
            <a:avLst/>
          </a:prstGeom>
        </p:spPr>
        <p:txBody>
          <a:bodyPr vert="horz" lIns="91174" tIns="45589" rIns="91174" bIns="4558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843"/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1843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52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xStyles>
    <p:titleStyle>
      <a:lvl1pPr algn="ctr" defTabSz="91184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940" indent="-341940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873" indent="-284955" algn="l" defTabSz="911843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09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720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1649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7571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3494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9415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5337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919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843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768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688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613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5531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1447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7374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188640"/>
            <a:ext cx="84249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Сергий Радонежский –</a:t>
            </a:r>
          </a:p>
          <a:p>
            <a:pPr algn="ctr"/>
            <a:r>
              <a:rPr lang="ru-RU" sz="5400" b="1" i="1" dirty="0" smtClean="0">
                <a:solidFill>
                  <a:srgbClr val="FF0000"/>
                </a:solidFill>
              </a:rPr>
              <a:t> объединитель земли Русской.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http://domstihov.ru/images/_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263" y="2852936"/>
            <a:ext cx="3753465" cy="37970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904835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4062" y="476672"/>
            <a:ext cx="8024490" cy="1143000"/>
          </a:xfrm>
        </p:spPr>
        <p:txBody>
          <a:bodyPr/>
          <a:lstStyle/>
          <a:p>
            <a:r>
              <a:rPr lang="ru-RU" altLang="ru-RU" sz="3400" b="1" dirty="0"/>
              <a:t>«</a:t>
            </a:r>
            <a:r>
              <a:rPr lang="ru-RU" altLang="ru-RU" sz="3200" b="1" dirty="0"/>
              <a:t>Утро на Куликовом поле» (А. Бубнов)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/>
              <a:t>	</a:t>
            </a:r>
          </a:p>
        </p:txBody>
      </p:sp>
      <p:pic>
        <p:nvPicPr>
          <p:cNvPr id="78852" name="Picture 4" descr="картина Бубнов Утро на Куликовом поле"/>
          <p:cNvPicPr>
            <a:picLocks noChangeAspect="1" noChangeArrowheads="1"/>
          </p:cNvPicPr>
          <p:nvPr/>
        </p:nvPicPr>
        <p:blipFill>
          <a:blip r:embed="rId2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43" y="1628800"/>
            <a:ext cx="8548329" cy="4786817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09260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С.Радонежский-худ.Василий Нестеренк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3" y="260648"/>
            <a:ext cx="4752528" cy="6408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107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37" b="4177"/>
          <a:stretch/>
        </p:blipFill>
        <p:spPr>
          <a:xfrm>
            <a:off x="3644208" y="5789"/>
            <a:ext cx="5499819" cy="6903848"/>
          </a:xfrm>
          <a:prstGeom prst="rect">
            <a:avLst/>
          </a:prstGeom>
        </p:spPr>
      </p:pic>
      <p:pic>
        <p:nvPicPr>
          <p:cNvPr id="4" name="Рисунок 3" descr="&amp;Rcy;&amp;acy;&amp;dcy;&amp;ocy;&amp;ncy;&amp;iecy;&amp;zhcy;&amp;scy;&amp;kcy;&amp;icy;&amp;jcy; &amp;Vcy;&amp;acy;&amp;rcy;&amp;fcy;&amp;ocy;&amp;lcy;&amp;ocy;&amp;mcy;&amp;iecy;&amp;jcy;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88249"/>
            <a:ext cx="3143272" cy="4214842"/>
          </a:xfrm>
          <a:prstGeom prst="rect">
            <a:avLst/>
          </a:prstGeom>
          <a:ln>
            <a:solidFill>
              <a:srgbClr val="99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51520" y="4941195"/>
            <a:ext cx="3266224" cy="1384995"/>
          </a:xfrm>
          <a:prstGeom prst="rect">
            <a:avLst/>
          </a:prstGeom>
          <a:noFill/>
        </p:spPr>
        <p:txBody>
          <a:bodyPr wrap="square" lIns="91174" tIns="45589" rIns="91174" bIns="45589" rtlCol="0">
            <a:spAutoFit/>
          </a:bodyPr>
          <a:lstStyle/>
          <a:p>
            <a:pPr algn="ctr" defTabSz="911843"/>
            <a:r>
              <a:rPr lang="ru-RU" sz="2800" b="1" i="1" dirty="0">
                <a:solidFill>
                  <a:prstClr val="black"/>
                </a:solidFill>
              </a:rPr>
              <a:t>16 июля 2014 год.</a:t>
            </a:r>
          </a:p>
          <a:p>
            <a:pPr algn="ctr" defTabSz="911843"/>
            <a:r>
              <a:rPr lang="ru-RU" sz="2800" b="1" i="1" dirty="0">
                <a:solidFill>
                  <a:prstClr val="black"/>
                </a:solidFill>
              </a:rPr>
              <a:t>Крестный ход в Хотькове</a:t>
            </a:r>
            <a:r>
              <a:rPr lang="ru-RU" dirty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66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0"/>
            <a:ext cx="8280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93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906"/>
            <a:ext cx="9144000" cy="607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95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065" y="764704"/>
            <a:ext cx="85475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/>
              <a:t>Почему Сергия </a:t>
            </a:r>
          </a:p>
          <a:p>
            <a:pPr algn="ctr"/>
            <a:r>
              <a:rPr lang="ru-RU" sz="4800" b="1" i="1" dirty="0" smtClean="0"/>
              <a:t>Радонежского </a:t>
            </a:r>
          </a:p>
          <a:p>
            <a:pPr algn="ctr"/>
            <a:r>
              <a:rPr lang="ru-RU" sz="4800" b="1" i="1" dirty="0" smtClean="0"/>
              <a:t>называют заступником</a:t>
            </a:r>
          </a:p>
          <a:p>
            <a:pPr algn="ctr"/>
            <a:r>
              <a:rPr lang="ru-RU" sz="4800" b="1" i="1" dirty="0" smtClean="0"/>
              <a:t> земли Русской, </a:t>
            </a:r>
          </a:p>
          <a:p>
            <a:pPr algn="ctr"/>
            <a:r>
              <a:rPr lang="ru-RU" sz="4800" b="1" i="1" dirty="0"/>
              <a:t>о</a:t>
            </a:r>
            <a:r>
              <a:rPr lang="ru-RU" sz="4800" b="1" i="1" dirty="0" smtClean="0"/>
              <a:t>бъединителем</a:t>
            </a:r>
          </a:p>
          <a:p>
            <a:pPr algn="ctr"/>
            <a:r>
              <a:rPr lang="ru-RU" sz="4800" b="1" i="1" dirty="0" smtClean="0"/>
              <a:t> земли Русской?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315575955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08376" y="9171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60776" y="1069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1069504"/>
            <a:ext cx="8403647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/>
              <a:t>Почему его иконами </a:t>
            </a:r>
          </a:p>
          <a:p>
            <a:r>
              <a:rPr lang="ru-RU" sz="5400" b="1" i="1" dirty="0"/>
              <a:t>в</a:t>
            </a:r>
            <a:r>
              <a:rPr lang="ru-RU" sz="5400" b="1" i="1" dirty="0" smtClean="0"/>
              <a:t>еками благословляют </a:t>
            </a:r>
          </a:p>
          <a:p>
            <a:r>
              <a:rPr lang="ru-RU" sz="5400" b="1" i="1" dirty="0"/>
              <a:t>в</a:t>
            </a:r>
            <a:r>
              <a:rPr lang="ru-RU" sz="5400" b="1" i="1" dirty="0" smtClean="0"/>
              <a:t>оинов, идущих в бой?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356170947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8909" y="836712"/>
            <a:ext cx="7014356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i="1" dirty="0" smtClean="0"/>
              <a:t>Как Сергию </a:t>
            </a:r>
          </a:p>
          <a:p>
            <a:pPr algn="ctr"/>
            <a:r>
              <a:rPr lang="ru-RU" sz="5400" b="1" i="1" dirty="0" smtClean="0"/>
              <a:t>Радонежскому</a:t>
            </a:r>
          </a:p>
          <a:p>
            <a:pPr algn="ctr"/>
            <a:r>
              <a:rPr lang="ru-RU" sz="5400" b="1" i="1" dirty="0"/>
              <a:t>у</a:t>
            </a:r>
            <a:r>
              <a:rPr lang="ru-RU" sz="5400" b="1" i="1" dirty="0" smtClean="0"/>
              <a:t>далось избавить</a:t>
            </a:r>
          </a:p>
          <a:p>
            <a:pPr algn="ctr"/>
            <a:r>
              <a:rPr lang="ru-RU" sz="5400" b="1" i="1" dirty="0" smtClean="0"/>
              <a:t> нашу  землю от </a:t>
            </a:r>
          </a:p>
          <a:p>
            <a:pPr algn="ctr"/>
            <a:r>
              <a:rPr lang="ru-RU" sz="5400" b="1" i="1" dirty="0"/>
              <a:t>м</a:t>
            </a:r>
            <a:r>
              <a:rPr lang="ru-RU" sz="5400" b="1" i="1" dirty="0" smtClean="0"/>
              <a:t>онгольского ига</a:t>
            </a:r>
          </a:p>
          <a:p>
            <a:r>
              <a:rPr lang="ru-RU" sz="5400" b="1" i="1" dirty="0"/>
              <a:t>и</a:t>
            </a:r>
            <a:r>
              <a:rPr lang="ru-RU" sz="5400" b="1" i="1" dirty="0" smtClean="0"/>
              <a:t> объединить Русь?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436394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8893175" cy="1800225"/>
          </a:xfrm>
        </p:spPr>
        <p:txBody>
          <a:bodyPr/>
          <a:lstStyle/>
          <a:p>
            <a:r>
              <a:rPr lang="ru-RU" altLang="ru-RU" sz="2400"/>
              <a:t>Сергий «тихими и кроткими словами» мог действовать на самые загрубелые и ожесточённые сердца; очень часто примирял враждующих между собой князей, уговаривая их подчиняться великому князю московскому.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5006975" y="5013325"/>
            <a:ext cx="4137025" cy="1489075"/>
          </a:xfrm>
        </p:spPr>
        <p:txBody>
          <a:bodyPr/>
          <a:lstStyle/>
          <a:p>
            <a:r>
              <a:rPr lang="en-US" altLang="ru-RU" sz="2800"/>
              <a:t>“</a:t>
            </a:r>
            <a:r>
              <a:rPr lang="ru-RU" altLang="ru-RU" sz="2800"/>
              <a:t>Преподобный Сергий Радонежский</a:t>
            </a:r>
            <a:r>
              <a:rPr lang="en-US" altLang="ru-RU" sz="2800"/>
              <a:t>”</a:t>
            </a:r>
            <a:r>
              <a:rPr lang="ru-RU" altLang="ru-RU" sz="2800"/>
              <a:t> </a:t>
            </a:r>
          </a:p>
          <a:p>
            <a:r>
              <a:rPr lang="ru-RU" altLang="ru-RU" sz="2400" i="1"/>
              <a:t>Михаил Нестеров</a:t>
            </a:r>
          </a:p>
        </p:txBody>
      </p:sp>
      <p:pic>
        <p:nvPicPr>
          <p:cNvPr id="7175" name="Picture 7" descr="005280023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73238"/>
            <a:ext cx="4806950" cy="4824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3912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825" y="260350"/>
            <a:ext cx="3432175" cy="3554413"/>
          </a:xfrm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07950" y="5229225"/>
            <a:ext cx="85677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Times New Roman" pitchFamily="18" charset="0"/>
              </a:rPr>
              <a:t>    После  молебна и  трапезы преподобный благословил князя и всю свиту, окропил св. водой.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Times New Roman" pitchFamily="18" charset="0"/>
              </a:rPr>
              <a:t>— Иди, не бойся. Бог тебе поможет. И, наклонившись, на ухо ему шепнул: «Ты победишь».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07950" y="4437063"/>
            <a:ext cx="84248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prstClr val="white"/>
                </a:solidFill>
                <a:latin typeface="Times New Roman" pitchFamily="18" charset="0"/>
              </a:rPr>
              <a:t>    </a:t>
            </a:r>
            <a:r>
              <a:rPr lang="ru-RU" altLang="ru-RU" sz="2400">
                <a:solidFill>
                  <a:prstClr val="white"/>
                </a:solidFill>
                <a:latin typeface="Times New Roman" pitchFamily="18" charset="0"/>
              </a:rPr>
              <a:t>18 августа Димитрий с князем Серпуховским Владимиром, князьями других областей и воеводами приехал в Лавру. 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0350"/>
            <a:ext cx="5399087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394067"/>
      </p:ext>
    </p:extLst>
  </p:cSld>
  <p:clrMapOvr>
    <a:masterClrMapping/>
  </p:clrMapOvr>
  <p:transition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1524000"/>
            <a:ext cx="154360" cy="46021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031308_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300928"/>
            <a:ext cx="8423561" cy="6304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8904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1268760"/>
            <a:ext cx="154360" cy="485740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Рисунок2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8424936" cy="63556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637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dirty="0"/>
              <a:t>«</a:t>
            </a:r>
            <a:r>
              <a:rPr lang="ru-RU" altLang="ru-RU" sz="3200" b="1" dirty="0"/>
              <a:t>Поединок </a:t>
            </a:r>
            <a:br>
              <a:rPr lang="ru-RU" altLang="ru-RU" sz="3200" b="1" dirty="0"/>
            </a:br>
            <a:r>
              <a:rPr lang="ru-RU" altLang="ru-RU" sz="3200" b="1" dirty="0" err="1"/>
              <a:t>Пересвета</a:t>
            </a:r>
            <a:r>
              <a:rPr lang="ru-RU" altLang="ru-RU" sz="3200" b="1" dirty="0"/>
              <a:t> с </a:t>
            </a:r>
            <a:r>
              <a:rPr lang="ru-RU" altLang="ru-RU" sz="3200" b="1" dirty="0" err="1"/>
              <a:t>Челубеем</a:t>
            </a:r>
            <a:r>
              <a:rPr lang="ru-RU" altLang="ru-RU" sz="3200" b="1" dirty="0"/>
              <a:t>» (М. Авилов)</a:t>
            </a:r>
          </a:p>
        </p:txBody>
      </p:sp>
      <p:pic>
        <p:nvPicPr>
          <p:cNvPr id="79875" name="Picture 3" descr="картина Авилова"/>
          <p:cNvPicPr>
            <a:picLocks noChangeAspect="1" noChangeArrowheads="1"/>
          </p:cNvPicPr>
          <p:nvPr>
            <p:ph type="body" sz="half" idx="1"/>
          </p:nvPr>
        </p:nvPicPr>
        <p:blipFill>
          <a:blip r:embed="rId2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3608" y="1700808"/>
            <a:ext cx="6599849" cy="3787581"/>
          </a:xfrm>
          <a:noFill/>
          <a:ln w="285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9879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716016" y="5427662"/>
            <a:ext cx="4030662" cy="143033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000" dirty="0"/>
              <a:t>Андрея </a:t>
            </a:r>
            <a:r>
              <a:rPr lang="ru-RU" altLang="ru-RU" sz="2000" dirty="0" err="1"/>
              <a:t>Ослябя</a:t>
            </a:r>
            <a:r>
              <a:rPr lang="ru-RU" altLang="ru-RU" sz="2000" dirty="0"/>
              <a:t> и Александр </a:t>
            </a:r>
            <a:r>
              <a:rPr lang="ru-RU" altLang="ru-RU" sz="2000" dirty="0" err="1"/>
              <a:t>Пересвет</a:t>
            </a:r>
            <a:r>
              <a:rPr lang="ru-RU" altLang="ru-RU" sz="2000" dirty="0"/>
              <a:t> – два монаха, которых Сергей снарядил с Донским. </a:t>
            </a:r>
          </a:p>
        </p:txBody>
      </p:sp>
    </p:spTree>
    <p:extLst>
      <p:ext uri="{BB962C8B-B14F-4D97-AF65-F5344CB8AC3E}">
        <p14:creationId xmlns:p14="http://schemas.microsoft.com/office/powerpoint/2010/main" val="41277190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182</Words>
  <Application>Microsoft Office PowerPoint</Application>
  <PresentationFormat>Экран (4:3)</PresentationFormat>
  <Paragraphs>29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15</vt:i4>
      </vt:variant>
    </vt:vector>
  </HeadingPairs>
  <TitlesOfParts>
    <vt:vector size="27" baseType="lpstr">
      <vt:lpstr>Бумажная</vt:lpstr>
      <vt:lpstr>1_Пиксел</vt:lpstr>
      <vt:lpstr>2_Пиксел</vt:lpstr>
      <vt:lpstr>1_Апекс</vt:lpstr>
      <vt:lpstr>2_Апекс</vt:lpstr>
      <vt:lpstr>3_Апекс</vt:lpstr>
      <vt:lpstr>4_Апекс</vt:lpstr>
      <vt:lpstr>Оформление по умолчанию</vt:lpstr>
      <vt:lpstr>1_Тема Office</vt:lpstr>
      <vt:lpstr>Тема Office</vt:lpstr>
      <vt:lpstr>2_Тема Office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Сергий «тихими и кроткими словами» мог действовать на самые загрубелые и ожесточённые сердца; очень часто примирял враждующих между собой князей, уговаривая их подчиняться великому князю московскому.</vt:lpstr>
      <vt:lpstr>Презентация PowerPoint</vt:lpstr>
      <vt:lpstr>Презентация PowerPoint</vt:lpstr>
      <vt:lpstr>Презентация PowerPoint</vt:lpstr>
      <vt:lpstr>«Поединок  Пересвета с Челубеем» (М. Авилов)</vt:lpstr>
      <vt:lpstr>«Утро на Куликовом поле» (А. Бубнов)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 Михайловна</dc:creator>
  <cp:lastModifiedBy>Людмила Михайловна</cp:lastModifiedBy>
  <cp:revision>7</cp:revision>
  <dcterms:created xsi:type="dcterms:W3CDTF">2014-10-22T20:02:16Z</dcterms:created>
  <dcterms:modified xsi:type="dcterms:W3CDTF">2014-10-22T21:59:51Z</dcterms:modified>
</cp:coreProperties>
</file>