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00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25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894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7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02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49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870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681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42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165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423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01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5931C-F3CF-45AF-8E3E-58515F86F5F8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26C94-BF35-4D92-B981-C56B36DF02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5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0042" y="1330910"/>
            <a:ext cx="9144000" cy="2387600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Арктика</a:t>
            </a:r>
            <a:endParaRPr lang="ru-RU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589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194"/>
            <a:ext cx="5801784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561" y="1280194"/>
            <a:ext cx="6931439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75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1" y="0"/>
            <a:ext cx="11123475" cy="6858000"/>
          </a:xfrm>
        </p:spPr>
      </p:pic>
    </p:spTree>
    <p:extLst>
      <p:ext uri="{BB962C8B-B14F-4D97-AF65-F5344CB8AC3E}">
        <p14:creationId xmlns:p14="http://schemas.microsoft.com/office/powerpoint/2010/main" val="721145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073" y="-4102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Растительный мир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21" y="1147704"/>
            <a:ext cx="3487796" cy="2326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5221" y="3618065"/>
            <a:ext cx="3487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Арктический лютик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228" y="1132148"/>
            <a:ext cx="3461057" cy="2307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892629" y="3515701"/>
            <a:ext cx="314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Камнеломка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908" y="1147703"/>
            <a:ext cx="3076495" cy="2307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8692962" y="3559335"/>
            <a:ext cx="3194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Куропаточья трава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94" y="4130900"/>
            <a:ext cx="3497179" cy="219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743200" y="6432884"/>
            <a:ext cx="3160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Лишайник </a:t>
            </a:r>
            <a:endParaRPr lang="ru-RU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964" y="4130899"/>
            <a:ext cx="3288850" cy="219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7363326" y="6432884"/>
            <a:ext cx="2926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Полярный мак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76381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45232" cy="2214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26" y="58610"/>
            <a:ext cx="3337325" cy="2214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746" y="49087"/>
            <a:ext cx="3351254" cy="2233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3142"/>
            <a:ext cx="3304674" cy="2065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305" y="3340132"/>
            <a:ext cx="3135253" cy="2351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53" y="3340132"/>
            <a:ext cx="4170947" cy="2343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76463" y="2214563"/>
            <a:ext cx="2502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Белуга 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04084" y="2282698"/>
            <a:ext cx="2847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Белый медведь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095874" y="2282698"/>
            <a:ext cx="2614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Горностай 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76463" y="5548563"/>
            <a:ext cx="2823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Заяц-беляк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604084" y="5691572"/>
            <a:ext cx="2614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Касатка 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373979" y="5691572"/>
            <a:ext cx="3336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Морж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98027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9984" cy="2615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629" y="3416968"/>
            <a:ext cx="4004511" cy="2669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6968"/>
            <a:ext cx="4299284" cy="2866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574" y="0"/>
            <a:ext cx="4207566" cy="2808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56674" y="2615616"/>
            <a:ext cx="4026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Нарвал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197516" y="2846448"/>
            <a:ext cx="372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Северный тюлень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6674" y="6283157"/>
            <a:ext cx="3625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Полярная крачка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50442" y="6086642"/>
            <a:ext cx="3224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Песец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06897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для самопроверки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737" y="1507958"/>
            <a:ext cx="11630526" cy="5350042"/>
          </a:xfrm>
        </p:spPr>
        <p:txBody>
          <a:bodyPr numCol="2">
            <a:normAutofit fontScale="92500" lnSpcReduction="10000"/>
          </a:bodyPr>
          <a:lstStyle/>
          <a:p>
            <a:r>
              <a:rPr lang="ru-RU" dirty="0"/>
              <a:t>Расположите регионы России по степени уменьшения естественного плодородия почв на их территории. Запишите в ответ получившуюся последовательность цифр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1)  Архангельская область</a:t>
            </a:r>
          </a:p>
          <a:p>
            <a:r>
              <a:rPr lang="ru-RU" dirty="0"/>
              <a:t>2)  Калужская область</a:t>
            </a:r>
          </a:p>
          <a:p>
            <a:r>
              <a:rPr lang="ru-RU" dirty="0"/>
              <a:t>3)  Ставропольский </a:t>
            </a:r>
            <a:r>
              <a:rPr lang="ru-RU" dirty="0" smtClean="0"/>
              <a:t>край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Глобальные </a:t>
            </a:r>
            <a:r>
              <a:rPr lang="ru-RU" dirty="0"/>
              <a:t>изменения климата могут привести к таянию покровных ледников и повышению вследствие этого уровня Мирового океана. Какие два города из перечисленных могут в наибольшей степени пострадать в случае такого развития событий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/>
              <a:t>1)  Кемерово</a:t>
            </a:r>
          </a:p>
          <a:p>
            <a:r>
              <a:rPr lang="ru-RU" dirty="0"/>
              <a:t>2)  Калининград</a:t>
            </a:r>
          </a:p>
          <a:p>
            <a:r>
              <a:rPr lang="ru-RU" dirty="0"/>
              <a:t>3)  Новосибирск</a:t>
            </a:r>
          </a:p>
          <a:p>
            <a:r>
              <a:rPr lang="ru-RU" dirty="0"/>
              <a:t>4)  Курск</a:t>
            </a:r>
          </a:p>
          <a:p>
            <a:r>
              <a:rPr lang="ru-RU" dirty="0"/>
              <a:t>5)  Санкт-Петербург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0280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8410" y="277144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Что мешает освоению Русской Арктики?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678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63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1" b="13684"/>
          <a:stretch/>
        </p:blipFill>
        <p:spPr>
          <a:xfrm>
            <a:off x="1" y="0"/>
            <a:ext cx="5342020" cy="6868312"/>
          </a:xfrm>
        </p:spPr>
      </p:pic>
      <p:sp>
        <p:nvSpPr>
          <p:cNvPr id="5" name="TextBox 4"/>
          <p:cNvSpPr txBox="1"/>
          <p:nvPr/>
        </p:nvSpPr>
        <p:spPr>
          <a:xfrm>
            <a:off x="5903493" y="2156883"/>
            <a:ext cx="58714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Проанализируйте климатограмму Арктики. Какие основные характеристики климата Арктики вы можете выделить?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6175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34" y="0"/>
            <a:ext cx="6948322" cy="6858000"/>
          </a:xfrm>
        </p:spPr>
      </p:pic>
      <p:sp>
        <p:nvSpPr>
          <p:cNvPr id="5" name="TextBox 4"/>
          <p:cNvSpPr txBox="1"/>
          <p:nvPr/>
        </p:nvSpPr>
        <p:spPr>
          <a:xfrm>
            <a:off x="7507706" y="2090172"/>
            <a:ext cx="42832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Найдите на стр.176 особенность климата Арктики, которая связана с течениями Северного Ледовитого океана. Какой тип климата, на ваш взгляд, свойственен Русской Арктике?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7007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32658" cy="6963758"/>
          </a:xfrm>
        </p:spPr>
      </p:pic>
      <p:sp>
        <p:nvSpPr>
          <p:cNvPr id="5" name="Прямоугольник 4"/>
          <p:cNvSpPr/>
          <p:nvPr/>
        </p:nvSpPr>
        <p:spPr>
          <a:xfrm>
            <a:off x="8999621" y="1387823"/>
            <a:ext cx="1106905" cy="497305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039726" y="3015916"/>
            <a:ext cx="1106905" cy="497305"/>
          </a:xfrm>
          <a:prstGeom prst="rect">
            <a:avLst/>
          </a:prstGeom>
          <a:solidFill>
            <a:srgbClr val="00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039726" y="4644009"/>
            <a:ext cx="1106905" cy="497305"/>
          </a:xfrm>
          <a:prstGeom prst="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758989" y="453097"/>
            <a:ext cx="314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Сплоченность льдов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331115" y="3015916"/>
            <a:ext cx="1860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1-6 баллов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331115" y="1387823"/>
            <a:ext cx="1860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7-10 баллов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331115" y="4644009"/>
            <a:ext cx="1684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Чисто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9048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368" y="286769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 каком климатическом процессе мы можем говорить, опираясь на карту с предыдущего слайда?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9282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0379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" t="4536" r="2120" b="3738"/>
          <a:stretch/>
        </p:blipFill>
        <p:spPr>
          <a:xfrm>
            <a:off x="914400" y="0"/>
            <a:ext cx="10044732" cy="6858000"/>
          </a:xfrm>
        </p:spPr>
      </p:pic>
    </p:spTree>
    <p:extLst>
      <p:ext uri="{BB962C8B-B14F-4D97-AF65-F5344CB8AC3E}">
        <p14:creationId xmlns:p14="http://schemas.microsoft.com/office/powerpoint/2010/main" val="70144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117</Words>
  <Application>Microsoft Office PowerPoint</Application>
  <PresentationFormat>Широкоэкранный</PresentationFormat>
  <Paragraphs>41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Арктика</vt:lpstr>
      <vt:lpstr>Что мешает освоению Русской Арктики?</vt:lpstr>
      <vt:lpstr>Презентация PowerPoint</vt:lpstr>
      <vt:lpstr>Презентация PowerPoint</vt:lpstr>
      <vt:lpstr>Презентация PowerPoint</vt:lpstr>
      <vt:lpstr>Презентация PowerPoint</vt:lpstr>
      <vt:lpstr>О каком климатическом процессе мы можем говорить, опираясь на карту с предыдущего слайда?</vt:lpstr>
      <vt:lpstr>Презентация PowerPoint</vt:lpstr>
      <vt:lpstr>Презентация PowerPoint</vt:lpstr>
      <vt:lpstr>Презентация PowerPoint</vt:lpstr>
      <vt:lpstr>Презентация PowerPoint</vt:lpstr>
      <vt:lpstr>Растительный мир</vt:lpstr>
      <vt:lpstr>Презентация PowerPoint</vt:lpstr>
      <vt:lpstr>Презентация PowerPoint</vt:lpstr>
      <vt:lpstr>Задания для самопроверки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Арктика</dc:title>
  <dc:creator>Пользователь Windows</dc:creator>
  <cp:lastModifiedBy>Пользователь Windows</cp:lastModifiedBy>
  <cp:revision>6</cp:revision>
  <dcterms:created xsi:type="dcterms:W3CDTF">2023-06-12T20:12:35Z</dcterms:created>
  <dcterms:modified xsi:type="dcterms:W3CDTF">2023-06-12T21:10:47Z</dcterms:modified>
</cp:coreProperties>
</file>