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0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609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730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493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60923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09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323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707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775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60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546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261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62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531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25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014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088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138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6F3D6A6-9070-4EC5-947E-82C1DACD7393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885C4-CEAB-462E-987B-93970B6FE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4113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72005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i="1" dirty="0" smtClean="0"/>
              <a:t>Лёгкая атлетика</a:t>
            </a:r>
            <a:endParaRPr lang="ru-RU" sz="7200" b="1" i="1" dirty="0"/>
          </a:p>
        </p:txBody>
      </p:sp>
    </p:spTree>
    <p:extLst>
      <p:ext uri="{BB962C8B-B14F-4D97-AF65-F5344CB8AC3E}">
        <p14:creationId xmlns:p14="http://schemas.microsoft.com/office/powerpoint/2010/main" val="219336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2440" y="416898"/>
            <a:ext cx="113233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effectLst/>
                <a:latin typeface="Calibri" panose="020F0502020204030204" pitchFamily="34" charset="0"/>
              </a:rPr>
              <a:t>     Легкая атлетика – это олимпийский вид спорта, который включает в себя беговые виды, спортивную ходьбу, многоборья, пробеги, кроссы и технические виды. Легкую атлетику принято называть королевой спорта, потому что она является одним из самых массовых видов спорта. </a:t>
            </a:r>
            <a:r>
              <a:rPr lang="ru-RU" sz="2400" dirty="0" smtClean="0">
                <a:latin typeface="Calibri" panose="020F0502020204030204" pitchFamily="34" charset="0"/>
              </a:rPr>
              <a:t>Легкоатлеты – спортсмены, которые занимаются одним или несколькими видами легкой атлетики. </a:t>
            </a:r>
            <a:endParaRPr lang="ru-RU" sz="2400" b="0" i="0" dirty="0">
              <a:effectLst/>
              <a:latin typeface="Calibri" panose="020F0502020204030204" pitchFamily="34" charset="0"/>
            </a:endParaRPr>
          </a:p>
        </p:txBody>
      </p:sp>
      <p:pic>
        <p:nvPicPr>
          <p:cNvPr id="4" name="Picture 2" descr="легкая атлет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79" y="3581400"/>
            <a:ext cx="6178296" cy="306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rusbiathlon.ru/foto/112/561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815" y="2355890"/>
            <a:ext cx="5385097" cy="387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43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" y="228600"/>
            <a:ext cx="51054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effectLst/>
                <a:latin typeface="IBM Plex Sans"/>
              </a:rPr>
              <a:t>История развития легкой атлетики </a:t>
            </a:r>
          </a:p>
          <a:p>
            <a:r>
              <a:rPr lang="ru-RU" sz="2000" b="0" i="0" dirty="0" smtClean="0">
                <a:effectLst/>
                <a:latin typeface="IBM Plex Sans"/>
              </a:rPr>
              <a:t>   Самым древним из легкоатлетических видов является бег. Кстати, бег осуществлялся на дистанцию, равную одному стадию — ста девяносто двум метрам. Именно от этого названия произошло слово стадион.</a:t>
            </a:r>
          </a:p>
          <a:p>
            <a:r>
              <a:rPr lang="ru-RU" sz="2000" dirty="0">
                <a:latin typeface="IBM Plex Sans"/>
              </a:rPr>
              <a:t> </a:t>
            </a:r>
            <a:r>
              <a:rPr lang="ru-RU" sz="2000" dirty="0" smtClean="0">
                <a:latin typeface="IBM Plex Sans"/>
              </a:rPr>
              <a:t> </a:t>
            </a:r>
            <a:r>
              <a:rPr lang="ru-RU" sz="2000" b="0" i="0" dirty="0" smtClean="0">
                <a:effectLst/>
                <a:latin typeface="IBM Plex Sans"/>
              </a:rPr>
              <a:t> Первым олимпийским чемпионом по легкой атлетике принято считать </a:t>
            </a:r>
            <a:r>
              <a:rPr lang="ru-RU" sz="2000" b="0" i="0" dirty="0" err="1" smtClean="0">
                <a:effectLst/>
                <a:latin typeface="IBM Plex Sans"/>
              </a:rPr>
              <a:t>Короибоса</a:t>
            </a:r>
            <a:r>
              <a:rPr lang="ru-RU" sz="2000" b="0" i="0" dirty="0" smtClean="0">
                <a:effectLst/>
                <a:latin typeface="IBM Plex Sans"/>
              </a:rPr>
              <a:t> (776 г. до н.э.), именно эту дату принято считать началом истории легкой атлетики. Со временем в программу соревнований стали включать бег на короткие дистанции, бег с препятствиями, метание тяжести, прыжки в длину и высоту с разбега. Бурное развитие лёгкой атлетики связано с олимпийскими играми (1896 г.), в которых ей отвели наибольшее место. </a:t>
            </a:r>
            <a:endParaRPr lang="ru-RU" sz="2000" b="0" i="0" dirty="0">
              <a:effectLst/>
              <a:latin typeface="IBM Plex Sans"/>
            </a:endParaRPr>
          </a:p>
        </p:txBody>
      </p:sp>
      <p:pic>
        <p:nvPicPr>
          <p:cNvPr id="2050" name="Picture 2" descr="https://i.pinimg.com/originals/83/54/0d/83540dabee683869c81cbc06ecef06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174010"/>
            <a:ext cx="4769197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13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6231" y="361278"/>
            <a:ext cx="9404723" cy="1400530"/>
          </a:xfrm>
        </p:spPr>
        <p:txBody>
          <a:bodyPr/>
          <a:lstStyle/>
          <a:p>
            <a:r>
              <a:rPr lang="ru-RU" dirty="0" smtClean="0"/>
              <a:t>Стадион для лёгкой атлетики</a:t>
            </a:r>
            <a:endParaRPr lang="ru-RU" dirty="0"/>
          </a:p>
        </p:txBody>
      </p:sp>
      <p:pic>
        <p:nvPicPr>
          <p:cNvPr id="3074" name="Picture 2" descr="легкоатлетический стади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231" y="1397963"/>
            <a:ext cx="8817929" cy="533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30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34606"/>
            <a:ext cx="1219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effectLst/>
                <a:latin typeface="IBM Plex Sans"/>
              </a:rPr>
              <a:t>     Спортивная ходьба – легкоатлетическая дисциплина, которая отличается от беговых видов тем, что у спортсмена должен быть постоянный контакт ноги с землей. Соревнования по спортивной ходьбе проводятся на дорожке (10 000 м., 20 000 м., 30 000 м., 50 000 м.) или шоссе (20 000 м. и 50 000 м.). </a:t>
            </a:r>
            <a:endParaRPr lang="ru-RU" sz="2000" b="0" i="0" dirty="0">
              <a:effectLst/>
              <a:latin typeface="IBM Plex San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2672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Спортивная ходьба</a:t>
            </a:r>
            <a:endParaRPr lang="ru-RU" sz="4000" dirty="0"/>
          </a:p>
        </p:txBody>
      </p:sp>
      <p:pic>
        <p:nvPicPr>
          <p:cNvPr id="4098" name="Picture 2" descr="спортивная ходьб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536" y="2255520"/>
            <a:ext cx="7040122" cy="46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92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57800" y="0"/>
            <a:ext cx="681228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dirty="0" smtClean="0">
                <a:effectLst/>
                <a:latin typeface="IBM Plex Sans"/>
              </a:rPr>
              <a:t>Бег</a:t>
            </a:r>
          </a:p>
          <a:p>
            <a:r>
              <a:rPr lang="ru-RU" sz="2000" dirty="0">
                <a:latin typeface="IBM Plex Sans"/>
              </a:rPr>
              <a:t> </a:t>
            </a:r>
            <a:r>
              <a:rPr lang="ru-RU" sz="2000" dirty="0" smtClean="0">
                <a:latin typeface="IBM Plex Sans"/>
              </a:rPr>
              <a:t>    </a:t>
            </a:r>
            <a:r>
              <a:rPr lang="ru-RU" sz="2000" b="0" i="0" dirty="0" smtClean="0">
                <a:effectLst/>
                <a:latin typeface="IBM Plex Sans"/>
              </a:rPr>
              <a:t>Бег – один из самых старых видов спорта, по которому были утверждены официальные правила соревнований, был включен в программу с самых первых Олимпийских игр современности 1896 года. Бег в легкой атлетике представлен следующими видами: спринт, бег на средние дистанции,  бег на длинные дистанции, барьерный бег, эстафета. </a:t>
            </a:r>
          </a:p>
          <a:p>
            <a:r>
              <a:rPr lang="ru-RU" sz="2000" dirty="0">
                <a:latin typeface="IBM Plex Sans"/>
              </a:rPr>
              <a:t> </a:t>
            </a:r>
            <a:r>
              <a:rPr lang="ru-RU" sz="2000" dirty="0" smtClean="0">
                <a:latin typeface="IBM Plex Sans"/>
              </a:rPr>
              <a:t>    </a:t>
            </a:r>
            <a:r>
              <a:rPr lang="ru-RU" sz="2000" b="0" i="0" dirty="0" smtClean="0">
                <a:effectLst/>
                <a:latin typeface="IBM Plex Sans"/>
              </a:rPr>
              <a:t>Виды бега в легкой атлетике:</a:t>
            </a:r>
          </a:p>
          <a:p>
            <a:r>
              <a:rPr lang="ru-RU" sz="2000" dirty="0">
                <a:latin typeface="IBM Plex Sans"/>
              </a:rPr>
              <a:t> </a:t>
            </a:r>
            <a:r>
              <a:rPr lang="ru-RU" sz="2000" b="0" i="0" dirty="0" smtClean="0">
                <a:effectLst/>
                <a:latin typeface="IBM Plex Sans"/>
              </a:rPr>
              <a:t>Бег на короткие дистанции (100 м, 200 м, 400 м), к нестандартным дистанциям можно отнести 30 м, 60 м, 300 м. </a:t>
            </a:r>
          </a:p>
          <a:p>
            <a:r>
              <a:rPr lang="ru-RU" sz="2000" b="0" i="0" dirty="0" smtClean="0">
                <a:effectLst/>
                <a:latin typeface="IBM Plex Sans"/>
              </a:rPr>
              <a:t> Бег на средние дистанции (800 м, 1500 м, 3000 м), дополнительно можно выделить 600, 1000, 1610 м (миля), 2000 м. </a:t>
            </a:r>
          </a:p>
          <a:p>
            <a:r>
              <a:rPr lang="ru-RU" sz="2000" b="0" i="0" dirty="0" smtClean="0">
                <a:effectLst/>
                <a:latin typeface="IBM Plex Sans"/>
              </a:rPr>
              <a:t> Бег на длинные дистанции (5000 м, 10000 м, 42195 м).</a:t>
            </a:r>
          </a:p>
          <a:p>
            <a:r>
              <a:rPr lang="ru-RU" sz="2000" b="0" i="0" dirty="0" smtClean="0">
                <a:effectLst/>
                <a:latin typeface="IBM Plex Sans"/>
              </a:rPr>
              <a:t> Бег с препятствиями (стипль-чез) 2000 м в манеже и 3000 м на открытом стадионе. </a:t>
            </a:r>
          </a:p>
          <a:p>
            <a:r>
              <a:rPr lang="ru-RU" sz="2000" dirty="0">
                <a:latin typeface="IBM Plex Sans"/>
              </a:rPr>
              <a:t> </a:t>
            </a:r>
            <a:r>
              <a:rPr lang="ru-RU" sz="2000" b="0" i="0" dirty="0" smtClean="0">
                <a:effectLst/>
                <a:latin typeface="IBM Plex Sans"/>
              </a:rPr>
              <a:t>Бег с барьерами (женщины – 100 м, мужчины – 110 м, 400 м).               </a:t>
            </a:r>
          </a:p>
          <a:p>
            <a:r>
              <a:rPr lang="ru-RU" sz="2000" dirty="0">
                <a:latin typeface="IBM Plex Sans"/>
              </a:rPr>
              <a:t> </a:t>
            </a:r>
            <a:r>
              <a:rPr lang="ru-RU" sz="2000" b="0" i="0" dirty="0" smtClean="0">
                <a:effectLst/>
                <a:latin typeface="IBM Plex Sans"/>
              </a:rPr>
              <a:t>Эстафетный бег (4×100 метров, 4×400 метров). </a:t>
            </a:r>
            <a:endParaRPr lang="ru-RU" sz="2000" b="0" i="0" dirty="0">
              <a:effectLst/>
              <a:latin typeface="IBM Plex Sans"/>
            </a:endParaRPr>
          </a:p>
        </p:txBody>
      </p:sp>
      <p:pic>
        <p:nvPicPr>
          <p:cNvPr id="5122" name="Picture 2" descr="бе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66" y="1436915"/>
            <a:ext cx="5069034" cy="380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01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560" y="205383"/>
            <a:ext cx="7696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effectLst/>
                <a:latin typeface="IBM Plex Sans"/>
              </a:rPr>
              <a:t>Прыжки</a:t>
            </a:r>
          </a:p>
          <a:p>
            <a:r>
              <a:rPr lang="ru-RU" b="0" i="0" dirty="0" smtClean="0">
                <a:effectLst/>
                <a:latin typeface="IBM Plex Sans"/>
              </a:rPr>
              <a:t>     Прыжки подразделяются на вертикальные (прыжки в высоту и прыжки с шестом) и горизонтальные (прыжок в длину и тройной прыжок). Прыжок в высоту  — дисциплина лёгкой атлетики, которая относится к вертикальным прыжкам технических видов. Прыжок состоит из разбега, подготовки к отталкиванию, отталкивания, перехода через планку и приземления. Прыжок с шестом — техническая дисциплина, которая относится к вертикальным прыжкам. В данном прыжке легкоатлету нужно пройти над планкой (не опрокинув её), используя легкоатлетический шест. Прыжок в длину относится к горизонтальным прыжкам и требует от спортсменов спринтерских качеств и прыгучести. Тройной прыжок состоит из разбега, трех чередующихся прыжков и приземления. </a:t>
            </a:r>
            <a:endParaRPr lang="ru-RU" b="0" i="0" dirty="0">
              <a:effectLst/>
              <a:latin typeface="IBM Plex Sans"/>
            </a:endParaRPr>
          </a:p>
        </p:txBody>
      </p:sp>
      <p:pic>
        <p:nvPicPr>
          <p:cNvPr id="6148" name="Picture 4" descr="прыжки с шест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960" y="205383"/>
            <a:ext cx="4511040" cy="30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portishka.com/uploads/posts/2021-12/1638900422_23-sportishka-com-p-prizhki-v-dlinu-i-visotu-sport-krasivo-fot-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745" y="4032824"/>
            <a:ext cx="4547015" cy="281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portishka.com/uploads/posts/2021-12/1638908548_32-sportishka-com-p-lyogkaya-atletika-prizhki-s-shestom-sport-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72880"/>
            <a:ext cx="4160520" cy="291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sportishka.com/uploads/posts/2021-12/1638886979_86-sportishka-com-p-legkaya-atletika-prizhki-v-dlinu-sport-kra-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760" y="3972880"/>
            <a:ext cx="4182072" cy="2352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93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52786" y="260568"/>
            <a:ext cx="6096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0" dirty="0" smtClean="0">
                <a:effectLst/>
                <a:latin typeface="IBM Plex Sans"/>
              </a:rPr>
              <a:t>Метания</a:t>
            </a:r>
          </a:p>
          <a:p>
            <a:r>
              <a:rPr lang="ru-RU" sz="2000" dirty="0">
                <a:latin typeface="IBM Plex Sans"/>
              </a:rPr>
              <a:t> </a:t>
            </a:r>
            <a:r>
              <a:rPr lang="ru-RU" sz="2000" dirty="0" smtClean="0">
                <a:latin typeface="IBM Plex Sans"/>
              </a:rPr>
              <a:t>    </a:t>
            </a:r>
            <a:r>
              <a:rPr lang="ru-RU" sz="2000" b="0" i="0" dirty="0" smtClean="0">
                <a:effectLst/>
                <a:latin typeface="IBM Plex Sans"/>
              </a:rPr>
              <a:t>Метания – это упражнения легкоатлетов, требующие «взрывных» мышечных усилий. Целью в данном виде является перемещение снаряда на максимальное расстояние от спортсмена. Виды метания в легкой атлетике: </a:t>
            </a:r>
          </a:p>
          <a:p>
            <a:r>
              <a:rPr lang="ru-RU" sz="2000" b="0" i="0" dirty="0" smtClean="0">
                <a:effectLst/>
                <a:latin typeface="IBM Plex Sans"/>
              </a:rPr>
              <a:t> Бросок гранаты или мяча, вес гранаты – 700 г для мужчин, женщины и юноши среднего возраста метают гранату весом 500 г. Мячи имеют вес 155-160 г. </a:t>
            </a:r>
          </a:p>
          <a:p>
            <a:r>
              <a:rPr lang="ru-RU" sz="2000" b="0" i="0" dirty="0" smtClean="0">
                <a:effectLst/>
                <a:latin typeface="IBM Plex Sans"/>
              </a:rPr>
              <a:t>Толкание ядра, мужское ядро весит 7,260 кг, а женское – 4 кг. </a:t>
            </a:r>
          </a:p>
          <a:p>
            <a:r>
              <a:rPr lang="ru-RU" sz="2000" b="0" i="0" dirty="0" smtClean="0">
                <a:effectLst/>
                <a:latin typeface="IBM Plex Sans"/>
              </a:rPr>
              <a:t> Метание молота, мужской молот весит 7,260 кг, а женский – 4 кг. </a:t>
            </a:r>
          </a:p>
          <a:p>
            <a:r>
              <a:rPr lang="ru-RU" sz="2000" b="0" i="0" dirty="0" smtClean="0">
                <a:effectLst/>
                <a:latin typeface="IBM Plex Sans"/>
              </a:rPr>
              <a:t> Метание диска, мужской диск весит 2 кг, женский – 1 кг.</a:t>
            </a:r>
          </a:p>
          <a:p>
            <a:r>
              <a:rPr lang="ru-RU" sz="2000" b="0" i="0" dirty="0" smtClean="0">
                <a:effectLst/>
                <a:latin typeface="IBM Plex Sans"/>
              </a:rPr>
              <a:t> Метание копья. Мужское копье весит 800 г и имеет длину 260-270 см, женское соответственно 600 г и 220-230 см. </a:t>
            </a:r>
            <a:endParaRPr lang="ru-RU" sz="2000" b="0" i="0" dirty="0">
              <a:effectLst/>
              <a:latin typeface="IBM Plex Sans"/>
            </a:endParaRPr>
          </a:p>
        </p:txBody>
      </p:sp>
      <p:pic>
        <p:nvPicPr>
          <p:cNvPr id="7170" name="Picture 2" descr="метание дис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65"/>
            <a:ext cx="5434039" cy="3307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portishka.com/uploads/posts/2021-12/1638884305_84-sportishka-com-p-metanie-diska-sport-krasivo-foto-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47" y="3322945"/>
            <a:ext cx="4996544" cy="353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93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57200"/>
            <a:ext cx="1219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alibri" panose="020F0502020204030204" pitchFamily="34" charset="0"/>
              </a:rPr>
              <a:t>Многоборье</a:t>
            </a:r>
          </a:p>
          <a:p>
            <a:r>
              <a:rPr lang="ru-RU" sz="2400" b="0" i="0" dirty="0">
                <a:effectLst/>
                <a:latin typeface="Calibri" panose="020F0502020204030204" pitchFamily="34" charset="0"/>
              </a:rPr>
              <a:t> </a:t>
            </a:r>
            <a:r>
              <a:rPr lang="ru-RU" sz="2400" b="0" i="0" dirty="0" smtClean="0">
                <a:effectLst/>
                <a:latin typeface="Calibri" panose="020F0502020204030204" pitchFamily="34" charset="0"/>
              </a:rPr>
              <a:t>    Многоборьем называется легкоатлетическая дисциплина, в которой сочетаются сразу несколько видов. Мужчины совмещают 7 или 10 видов (соответственно семи- и десятиборье), а женщины - 5 или 10.</a:t>
            </a:r>
          </a:p>
          <a:p>
            <a:r>
              <a:rPr lang="ru-RU" sz="2400" b="0" i="0" dirty="0" smtClean="0">
                <a:effectLst/>
                <a:latin typeface="Calibri" panose="020F0502020204030204" pitchFamily="34" charset="0"/>
              </a:rPr>
              <a:t>     Мужское семиборье состоит из следующих видов: бег на 100 м с барьерами, прыжок в высоту, толкание ядра, прыжок в длину, метание копья, бег на 800 м. </a:t>
            </a:r>
          </a:p>
          <a:p>
            <a:r>
              <a:rPr lang="ru-RU" sz="2400" dirty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    </a:t>
            </a:r>
            <a:r>
              <a:rPr lang="ru-RU" sz="2400" b="0" i="0" dirty="0" smtClean="0">
                <a:effectLst/>
                <a:latin typeface="Calibri" panose="020F0502020204030204" pitchFamily="34" charset="0"/>
              </a:rPr>
              <a:t>Мужское десятиборье состоит из следующих видов: бег на 100 м, прыжок в длину, толкание ядра, прыжок в высоту и бег на 400, бег на 110 м с барьерами, метание диска, прыжок с шестом, метание копья и бег на 1,500 м. </a:t>
            </a:r>
          </a:p>
          <a:p>
            <a:r>
              <a:rPr lang="ru-RU" sz="2400" dirty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    </a:t>
            </a:r>
            <a:r>
              <a:rPr lang="ru-RU" sz="2400" b="0" i="0" dirty="0" smtClean="0">
                <a:effectLst/>
                <a:latin typeface="Calibri" panose="020F0502020204030204" pitchFamily="34" charset="0"/>
              </a:rPr>
              <a:t>Женское пятиборье состоит из следующих видов: прыжок в длину, метание копья, бег на 200 м, метание диска и бег на 1,500 м.</a:t>
            </a:r>
          </a:p>
          <a:p>
            <a:r>
              <a:rPr lang="ru-RU" sz="2400" dirty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   </a:t>
            </a:r>
            <a:r>
              <a:rPr lang="ru-RU" sz="2400" b="0" i="0" dirty="0" smtClean="0">
                <a:effectLst/>
                <a:latin typeface="Calibri" panose="020F0502020204030204" pitchFamily="34" charset="0"/>
              </a:rPr>
              <a:t> Женское десятиборье состоит из следующих видов: бег на 100 м, метание диска, прыжок с шестом, метание копья и бег на 400 м, бег на 100 м с барьерами, прыжок в длину, толкание ядра, прыжок в высоту и бег на 1,500 м.</a:t>
            </a:r>
            <a:endParaRPr lang="ru-RU" sz="2400" b="0" i="0" dirty="0"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97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54</TotalTime>
  <Words>630</Words>
  <Application>Microsoft Office PowerPoint</Application>
  <PresentationFormat>Широкоэкранный</PresentationFormat>
  <Paragraphs>32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IBM Plex Sans</vt:lpstr>
      <vt:lpstr>Wingdings 3</vt:lpstr>
      <vt:lpstr>Ион</vt:lpstr>
      <vt:lpstr>Лёгкая атлетика</vt:lpstr>
      <vt:lpstr>Презентация PowerPoint</vt:lpstr>
      <vt:lpstr>Презентация PowerPoint</vt:lpstr>
      <vt:lpstr>Стадион для лёгкой атлетики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Лёгкая атлетика</dc:title>
  <dc:creator>sevaspirid82@gmail.com</dc:creator>
  <cp:lastModifiedBy>sevaspirid82@gmail.com</cp:lastModifiedBy>
  <cp:revision>5</cp:revision>
  <dcterms:created xsi:type="dcterms:W3CDTF">2023-05-22T16:49:59Z</dcterms:created>
  <dcterms:modified xsi:type="dcterms:W3CDTF">2023-05-22T17:44:32Z</dcterms:modified>
</cp:coreProperties>
</file>