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8" r:id="rId2"/>
    <p:sldId id="256" r:id="rId3"/>
    <p:sldId id="268" r:id="rId4"/>
    <p:sldId id="257" r:id="rId5"/>
    <p:sldId id="259" r:id="rId6"/>
    <p:sldId id="261" r:id="rId7"/>
    <p:sldId id="260" r:id="rId8"/>
    <p:sldId id="262" r:id="rId9"/>
    <p:sldId id="267" r:id="rId10"/>
    <p:sldId id="265" r:id="rId11"/>
    <p:sldId id="266" r:id="rId12"/>
    <p:sldId id="263" r:id="rId13"/>
    <p:sldId id="264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1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microsoft.com/office/2007/relationships/hdphoto" Target="../media/hdphoto2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гже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52" y="2145891"/>
            <a:ext cx="6667500" cy="443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гжел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46" y="-1"/>
            <a:ext cx="2546654" cy="3910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гжель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46" y="3910410"/>
            <a:ext cx="2389028" cy="2947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гжел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453" y="2166139"/>
            <a:ext cx="2743894" cy="465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96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гжель рисуок пошагов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6"/>
          <a:stretch/>
        </p:blipFill>
        <p:spPr bwMode="auto">
          <a:xfrm>
            <a:off x="239759" y="222068"/>
            <a:ext cx="5188730" cy="568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Картинки по запросу гжель рисуок пошагов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960" y="222067"/>
            <a:ext cx="6548846" cy="464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64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01.ru/files/users/images/03/0a/030ac158bf1fa391cd8da228d8494d8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8"/>
          <a:stretch/>
        </p:blipFill>
        <p:spPr bwMode="auto">
          <a:xfrm>
            <a:off x="3382101" y="226740"/>
            <a:ext cx="5866402" cy="634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84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гжель рисуок пошагов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6279661" cy="4859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Картинки по запросу гжель цветок пошагов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662" y="222069"/>
            <a:ext cx="5681742" cy="593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70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27" y="239653"/>
            <a:ext cx="4750823" cy="6392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8" t="10791" r="1400" b="9391"/>
          <a:stretch/>
        </p:blipFill>
        <p:spPr>
          <a:xfrm>
            <a:off x="4987750" y="1336430"/>
            <a:ext cx="6978580" cy="444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3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Продолжи </a:t>
            </a:r>
            <a:r>
              <a:rPr lang="ru-RU" dirty="0" smtClean="0"/>
              <a:t>предложение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014194"/>
            <a:ext cx="3795346" cy="3929406"/>
          </a:xfrm>
        </p:spPr>
        <p:txBody>
          <a:bodyPr>
            <a:normAutofit/>
          </a:bodyPr>
          <a:lstStyle/>
          <a:p>
            <a:pPr marL="342900" lvl="0" indent="-342900" defTabSz="457200">
              <a:spcBef>
                <a:spcPts val="1000"/>
              </a:spcBef>
              <a:buClr>
                <a:srgbClr val="5FCBEF"/>
              </a:buClr>
              <a:buSzPct val="80000"/>
              <a:buFont typeface="Wingdings 3" charset="2"/>
              <a:buChar char=""/>
              <a:defRPr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Сегодня я </a:t>
            </a: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узнал(а)... </a:t>
            </a:r>
            <a:endParaRPr lang="ru-RU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342900" lvl="0" indent="-342900" defTabSz="457200">
              <a:spcBef>
                <a:spcPts val="1000"/>
              </a:spcBef>
              <a:buClr>
                <a:srgbClr val="5FCBEF"/>
              </a:buClr>
              <a:buSzPct val="80000"/>
              <a:buFont typeface="Wingdings 3" charset="2"/>
              <a:buChar char=""/>
              <a:defRPr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Было трудно…</a:t>
            </a:r>
          </a:p>
          <a:p>
            <a:pPr marL="342900" lvl="0" indent="-342900" defTabSz="457200">
              <a:spcBef>
                <a:spcPts val="1000"/>
              </a:spcBef>
              <a:buClr>
                <a:srgbClr val="5FCBEF"/>
              </a:buClr>
              <a:buSzPct val="80000"/>
              <a:buFont typeface="Wingdings 3" charset="2"/>
              <a:buChar char=""/>
              <a:defRPr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Я </a:t>
            </a: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понял(а), 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что…</a:t>
            </a:r>
          </a:p>
          <a:p>
            <a:pPr marL="342900" lvl="0" indent="-342900" defTabSz="457200">
              <a:spcBef>
                <a:spcPts val="1000"/>
              </a:spcBef>
              <a:buClr>
                <a:srgbClr val="5FCBEF"/>
              </a:buClr>
              <a:buSzPct val="80000"/>
              <a:buFont typeface="Wingdings 3" charset="2"/>
              <a:buChar char=""/>
              <a:defRPr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Я </a:t>
            </a: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научился(ась)…</a:t>
            </a:r>
            <a:endParaRPr lang="ru-RU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342900" lvl="0" indent="-342900" defTabSz="457200">
              <a:spcBef>
                <a:spcPts val="1000"/>
              </a:spcBef>
              <a:buClr>
                <a:srgbClr val="5FCBEF"/>
              </a:buClr>
              <a:buSzPct val="80000"/>
              <a:buFont typeface="Wingdings 3" charset="2"/>
              <a:buChar char=""/>
              <a:defRPr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Я </a:t>
            </a: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смог(ла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)…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62146" y="2036713"/>
            <a:ext cx="3727939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000"/>
              </a:spcBef>
              <a:buClr>
                <a:srgbClr val="5FCBEF"/>
              </a:buClr>
              <a:buSzPct val="80000"/>
              <a:buFont typeface="Wingdings 3" charset="2"/>
              <a:buChar char=""/>
              <a:defRPr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Было интересно узнать, что…</a:t>
            </a:r>
          </a:p>
          <a:p>
            <a:pPr marL="342900" lvl="0" indent="-342900">
              <a:spcBef>
                <a:spcPts val="1000"/>
              </a:spcBef>
              <a:buClr>
                <a:srgbClr val="5FCBEF"/>
              </a:buClr>
              <a:buSzPct val="80000"/>
              <a:buFont typeface="Wingdings 3" charset="2"/>
              <a:buChar char=""/>
              <a:defRPr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Меня удивило…</a:t>
            </a:r>
          </a:p>
          <a:p>
            <a:pPr marL="342900" lvl="0" indent="-342900">
              <a:spcBef>
                <a:spcPts val="1000"/>
              </a:spcBef>
              <a:buClr>
                <a:srgbClr val="5FCBEF"/>
              </a:buClr>
              <a:buSzPct val="80000"/>
              <a:buFont typeface="Wingdings 3" charset="2"/>
              <a:buChar char=""/>
              <a:defRPr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Мне захотелось… </a:t>
            </a:r>
          </a:p>
          <a:p>
            <a:pPr marL="342900" lvl="0" indent="-342900">
              <a:spcBef>
                <a:spcPts val="1000"/>
              </a:spcBef>
              <a:buClr>
                <a:srgbClr val="5FCBEF"/>
              </a:buClr>
              <a:buSzPct val="80000"/>
              <a:buFont typeface="Wingdings 3" charset="2"/>
              <a:buChar char=""/>
              <a:defRPr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У меня получилось…</a:t>
            </a:r>
          </a:p>
        </p:txBody>
      </p:sp>
      <p:pic>
        <p:nvPicPr>
          <p:cNvPr id="1034" name="Picture 10" descr="Птица на ветке — стоковый вект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377" y="4375993"/>
            <a:ext cx="3947746" cy="227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Узоры, гжель ПНГ на Прозрачном Фоне • Скачать PNG Узоры, гжел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951"/>
            <a:ext cx="2010142" cy="272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Оригинал схемы вышивки «гжель» (№257350) - Вышивка крестом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59" b="95882" l="2141" r="97859">
                        <a14:foregroundMark x1="63980" y1="10941" x2="63980" y2="10941"/>
                        <a14:foregroundMark x1="54912" y1="16824" x2="54912" y2="16824"/>
                        <a14:foregroundMark x1="62846" y1="21882" x2="62846" y2="21882"/>
                        <a14:foregroundMark x1="59068" y1="25529" x2="59068" y2="25529"/>
                        <a14:foregroundMark x1="28338" y1="23647" x2="28338" y2="23647"/>
                        <a14:foregroundMark x1="23048" y1="23882" x2="23048" y2="23882"/>
                        <a14:foregroundMark x1="18262" y1="25176" x2="18262" y2="25176"/>
                        <a14:foregroundMark x1="16499" y1="28353" x2="16499" y2="28353"/>
                        <a14:foregroundMark x1="15869" y1="31412" x2="15869" y2="31412"/>
                        <a14:foregroundMark x1="20025" y1="41059" x2="37028" y2="37059"/>
                        <a14:foregroundMark x1="33879" y1="40353" x2="35264" y2="45765"/>
                        <a14:foregroundMark x1="67884" y1="11529" x2="79471" y2="16824"/>
                        <a14:foregroundMark x1="78338" y1="18824" x2="78463" y2="19529"/>
                        <a14:foregroundMark x1="79471" y1="19176" x2="79471" y2="19176"/>
                        <a14:foregroundMark x1="83501" y1="42824" x2="78715" y2="54471"/>
                        <a14:foregroundMark x1="64736" y1="46118" x2="80101" y2="46706"/>
                        <a14:foregroundMark x1="61587" y1="89412" x2="61587" y2="8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343" y="215951"/>
            <a:ext cx="2631779" cy="281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95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Искусство </a:t>
            </a:r>
            <a:r>
              <a:rPr lang="ru-RU" dirty="0" smtClean="0"/>
              <a:t>Гжели</a:t>
            </a:r>
            <a:br>
              <a:rPr lang="ru-RU" dirty="0" smtClean="0"/>
            </a:br>
            <a:r>
              <a:rPr lang="ru-RU" sz="1600" dirty="0" smtClean="0"/>
              <a:t>Автор: </a:t>
            </a:r>
            <a:r>
              <a:rPr lang="ru-RU" sz="1600" dirty="0" err="1" smtClean="0"/>
              <a:t>Лютаева</a:t>
            </a:r>
            <a:r>
              <a:rPr lang="ru-RU" sz="1600" dirty="0" smtClean="0"/>
              <a:t> Мария Олеговна</a:t>
            </a:r>
            <a:endParaRPr lang="ru-RU" dirty="0"/>
          </a:p>
        </p:txBody>
      </p:sp>
      <p:pic>
        <p:nvPicPr>
          <p:cNvPr id="4" name="Рисунок 3" descr="http://img-fotki.yandex.ru/get/6720/16969765.148/0_77fe4_babb6425_orig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567420">
            <a:off x="1143732" y="2074650"/>
            <a:ext cx="3682227" cy="308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-fotki.yandex.ru/get/6713/16969765.148/0_77fe7_998482d4_ori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04367" y="2782389"/>
            <a:ext cx="2063932" cy="2847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940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014194"/>
            <a:ext cx="10058400" cy="736795"/>
          </a:xfrm>
        </p:spPr>
        <p:txBody>
          <a:bodyPr>
            <a:normAutofit/>
          </a:bodyPr>
          <a:lstStyle/>
          <a:p>
            <a:r>
              <a:rPr lang="ru-RU" sz="2400" dirty="0"/>
              <a:t>познакомиться с искусством гжели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88322" y="2655277"/>
            <a:ext cx="7836878" cy="11957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288322" y="3781695"/>
            <a:ext cx="7836877" cy="2161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ru-RU" sz="2400" dirty="0"/>
              <a:t>Узнать об особенностях росписи, об узорах гжельской керамики, о разнообразии посудных форм</a:t>
            </a:r>
            <a:r>
              <a:rPr lang="ru-RU" sz="24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/>
              <a:t>Выполнить рисунок на тему «Изделие с гжельской росписью»</a:t>
            </a:r>
          </a:p>
        </p:txBody>
      </p:sp>
      <p:pic>
        <p:nvPicPr>
          <p:cNvPr id="1026" name="Picture 2" descr="Гжель | Городской пар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959" y="288393"/>
            <a:ext cx="3343744" cy="3355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Фигурка &quot;Кот Добряк&quot;. Гжель | | St-Petersbur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89" y="3719146"/>
            <a:ext cx="2964892" cy="291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31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" t="14502" r="4488" b="19603"/>
          <a:stretch/>
        </p:blipFill>
        <p:spPr>
          <a:xfrm>
            <a:off x="238569" y="809897"/>
            <a:ext cx="11714861" cy="4689566"/>
          </a:xfrm>
        </p:spPr>
      </p:pic>
    </p:spTree>
    <p:extLst>
      <p:ext uri="{BB962C8B-B14F-4D97-AF65-F5344CB8AC3E}">
        <p14:creationId xmlns:p14="http://schemas.microsoft.com/office/powerpoint/2010/main" val="252109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376" y="1350644"/>
            <a:ext cx="3322361" cy="4148819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2198960" y="717368"/>
            <a:ext cx="3965575" cy="5512832"/>
            <a:chOff x="2225085" y="338545"/>
            <a:chExt cx="3965575" cy="5512832"/>
          </a:xfrm>
        </p:grpSpPr>
        <p:sp>
          <p:nvSpPr>
            <p:cNvPr id="5" name="TextBox 4"/>
            <p:cNvSpPr txBox="1"/>
            <p:nvPr/>
          </p:nvSpPr>
          <p:spPr>
            <a:xfrm>
              <a:off x="2271803" y="5482045"/>
              <a:ext cx="39188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err="1" smtClean="0"/>
                <a:t>Кумган</a:t>
              </a:r>
              <a:r>
                <a:rPr lang="ru-RU" dirty="0" smtClean="0"/>
                <a:t>. </a:t>
              </a:r>
              <a:r>
                <a:rPr lang="ru-RU" dirty="0" err="1" smtClean="0"/>
                <a:t>Полуфаянс</a:t>
              </a:r>
              <a:r>
                <a:rPr lang="ru-RU" dirty="0" smtClean="0"/>
                <a:t>. Гжель. 19в.</a:t>
              </a:r>
              <a:endParaRPr lang="ru-RU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2225085" y="338545"/>
              <a:ext cx="3965575" cy="5143500"/>
              <a:chOff x="2225085" y="338545"/>
              <a:chExt cx="3965575" cy="5143500"/>
            </a:xfrm>
          </p:grpSpPr>
          <p:pic>
            <p:nvPicPr>
              <p:cNvPr id="4" name="Содержимое 3" descr="07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5085" y="338545"/>
                <a:ext cx="3965575" cy="5143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Прямоугольник 9"/>
              <p:cNvSpPr/>
              <p:nvPr/>
            </p:nvSpPr>
            <p:spPr>
              <a:xfrm>
                <a:off x="5577840" y="5120640"/>
                <a:ext cx="496389" cy="248194"/>
              </a:xfrm>
              <a:prstGeom prst="rect">
                <a:avLst/>
              </a:prstGeom>
              <a:solidFill>
                <a:srgbClr val="8C1B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32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0" y="391886"/>
            <a:ext cx="2730137" cy="6126480"/>
          </a:xfrm>
        </p:spPr>
        <p:txBody>
          <a:bodyPr>
            <a:noAutofit/>
          </a:bodyPr>
          <a:lstStyle/>
          <a:p>
            <a:r>
              <a:rPr lang="ru-RU" sz="1600" dirty="0"/>
              <a:t>Вот маслёнка «Рыба-кит». Основание её окружено лепным орнаментом в виде волн. А крышка – словно ожившая сказка, представленная в образе гигантской рыбы, на теле которой вырос город с обитателями. Всё здесь необычно: и струи-завитки, бьющие фонтаном из головы кита, и глаз-цветок, и стройный собор, который одновременно служит ручкой крышки, и строгий орнамент из ромбов – символических знаков земли.</a:t>
            </a:r>
          </a:p>
        </p:txBody>
      </p:sp>
      <p:pic>
        <p:nvPicPr>
          <p:cNvPr id="4098" name="Picture 2" descr="Картинки по запросу азарова рыба кит маслёнк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" t="5868" r="3938" b="5483"/>
          <a:stretch/>
        </p:blipFill>
        <p:spPr bwMode="auto">
          <a:xfrm>
            <a:off x="0" y="0"/>
            <a:ext cx="3866606" cy="374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азарова рыба кит маслён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5" t="3709" r="1632" b="6285"/>
          <a:stretch/>
        </p:blipFill>
        <p:spPr bwMode="auto">
          <a:xfrm>
            <a:off x="3659234" y="1430352"/>
            <a:ext cx="5368834" cy="523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43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артинки по запросу фаянс гже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6" y="251975"/>
            <a:ext cx="5780174" cy="325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гжел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6" y="3408876"/>
            <a:ext cx="4836155" cy="320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гжел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359" y="251975"/>
            <a:ext cx="5969635" cy="325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ртинки по запросу гжель СКУЛЬПТУР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160" y="3403565"/>
            <a:ext cx="2178599" cy="320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Картинки по запросу гжель СКУЛЬПТУРК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926" y="3376779"/>
            <a:ext cx="2566714" cy="323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Похожее изображе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2995" y="3863685"/>
            <a:ext cx="2539999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79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Картинки по запросу гжель компьютерная мыш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967" y="236018"/>
            <a:ext cx="3482868" cy="247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Картинки по запросу гжель СКУЛЬПТУР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0582" y="2290763"/>
            <a:ext cx="6075407" cy="446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177" y="2531814"/>
            <a:ext cx="5463448" cy="409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артинки по запросу гжель необычное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9" t="13170" r="13840" b="12554"/>
          <a:stretch/>
        </p:blipFill>
        <p:spPr bwMode="auto">
          <a:xfrm>
            <a:off x="234994" y="236017"/>
            <a:ext cx="3082972" cy="2473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www.ruskniga.com/media/catalog/product/cache/3/image/9df78eab33525d08d6e5fb8d27136e95/2/0/20529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875" l="27648" r="69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69" r="31484"/>
          <a:stretch/>
        </p:blipFill>
        <p:spPr bwMode="auto">
          <a:xfrm>
            <a:off x="5059401" y="2728133"/>
            <a:ext cx="1419776" cy="3901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64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http://stranamasterov.ru/img/i2011/06/16/3_9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8799" y="216387"/>
            <a:ext cx="8257796" cy="6380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134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305</TotalTime>
  <Words>148</Words>
  <Application>Microsoft Office PowerPoint</Application>
  <PresentationFormat>Широкоэкранный</PresentationFormat>
  <Paragraphs>18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Century Gothic</vt:lpstr>
      <vt:lpstr>Garamond</vt:lpstr>
      <vt:lpstr>Wingdings 3</vt:lpstr>
      <vt:lpstr>Савон</vt:lpstr>
      <vt:lpstr>Презентация PowerPoint</vt:lpstr>
      <vt:lpstr>Искусство Гжели Автор: Лютаева Мария Олеговна</vt:lpstr>
      <vt:lpstr>Цель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Продолжи предложение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 Гжели</dc:title>
  <dc:creator>Мария Зайцева</dc:creator>
  <cp:lastModifiedBy>Мария Зайцева</cp:lastModifiedBy>
  <cp:revision>20</cp:revision>
  <dcterms:created xsi:type="dcterms:W3CDTF">2019-11-21T03:47:30Z</dcterms:created>
  <dcterms:modified xsi:type="dcterms:W3CDTF">2023-06-12T21:32:18Z</dcterms:modified>
</cp:coreProperties>
</file>