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uluchshit-zdorove-ekologicheski-chistaya-pishcha-1024x6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Cambria"/>
                <a:ea typeface="Calibri"/>
                <a:cs typeface="Times New Roman"/>
              </a:rPr>
              <a:t>"Экологически чистые продукты"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740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8894" y="4293096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222222"/>
                </a:solidFill>
                <a:latin typeface="Open Sans"/>
              </a:rPr>
              <a:t>Мама из крупы сварила,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Посолила, подсластила.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Эй, ну где же ложка наша?!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Так нужна на завтрак...</a:t>
            </a:r>
            <a:endParaRPr lang="ru-RU" sz="2800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40466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dirty="0">
                <a:solidFill>
                  <a:srgbClr val="222222"/>
                </a:solidFill>
                <a:latin typeface="Open Sans"/>
              </a:rPr>
              <a:t>И уха он, и бульон,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Щи, рассольник - тоже он.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Он гороховый, капустный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И, конечно, очень вкусный.</a:t>
            </a:r>
            <a:endParaRPr lang="ru-RU" sz="2800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  <p:pic>
        <p:nvPicPr>
          <p:cNvPr id="10242" name="Picture 2" descr="C:\Users\Пользователь\Downloads\images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94" y="886280"/>
            <a:ext cx="4009090" cy="319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Пользователь\Downloads\ban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3"/>
            <a:ext cx="3919476" cy="309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359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Пользователь\Downloads\bud-zdorov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17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ownloads\_112553660_index-976x5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80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ownloads\slid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134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ownloads\slide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2310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28498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solidFill>
                  <a:srgbClr val="76725B"/>
                </a:solidFill>
                <a:latin typeface="Trebuchet MS"/>
              </a:rPr>
              <a:t>Может разбиться,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76725B"/>
                </a:solidFill>
                <a:latin typeface="Trebuchet MS"/>
              </a:rPr>
              <a:t>Может и вариться,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76725B"/>
                </a:solidFill>
                <a:latin typeface="Trebuchet MS"/>
              </a:rPr>
              <a:t>Если хочешь —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76725B"/>
                </a:solidFill>
                <a:latin typeface="Trebuchet MS"/>
              </a:rPr>
              <a:t>в птицу Может превратиться.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306149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200" dirty="0">
                <a:solidFill>
                  <a:srgbClr val="76725B"/>
                </a:solidFill>
                <a:latin typeface="Trebuchet MS"/>
              </a:rPr>
              <a:t>Не снег,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76725B"/>
                </a:solidFill>
                <a:latin typeface="Trebuchet MS"/>
              </a:rPr>
              <a:t>А белое всегда.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76725B"/>
                </a:solidFill>
                <a:latin typeface="Trebuchet MS"/>
              </a:rPr>
              <a:t>Хоть и течет,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76725B"/>
                </a:solidFill>
                <a:latin typeface="Trebuchet MS"/>
              </a:rPr>
              <a:t>А не вода.</a:t>
            </a:r>
            <a:endParaRPr lang="ru-RU" sz="3200" dirty="0"/>
          </a:p>
        </p:txBody>
      </p:sp>
      <p:pic>
        <p:nvPicPr>
          <p:cNvPr id="5123" name="Picture 3" descr="C:\Users\Пользователь\Downloads\Без названия (15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40969"/>
            <a:ext cx="3899917" cy="319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Пользователь\Downloads\png-transparent-nutrient-health-vegetable-eating-food-health-natural-foods-leaf-vegetable-food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5"/>
            <a:ext cx="4705028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026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85" y="436510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rebuchet MS"/>
              </a:rPr>
              <a:t>Из крупы ее сварили,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Trebuchet MS"/>
              </a:rPr>
              <a:t>Посолили, подсластили.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Trebuchet MS"/>
              </a:rPr>
              <a:t>Эй, ну где же ложка наша?!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Trebuchet MS"/>
              </a:rPr>
              <a:t>Так вкусна на завтрак...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69269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dirty="0">
                <a:latin typeface="Trebuchet MS"/>
              </a:rPr>
              <a:t>Не окрошка и не супчик.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Trebuchet MS"/>
              </a:rPr>
              <a:t>Свекла в нем, морковь, огурчик.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Trebuchet MS"/>
              </a:rPr>
              <a:t>Подают нам на обед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Trebuchet MS"/>
              </a:rPr>
              <a:t>С постным маслом... </a:t>
            </a:r>
            <a:endParaRPr lang="ru-RU" sz="2400" dirty="0"/>
          </a:p>
        </p:txBody>
      </p:sp>
      <p:pic>
        <p:nvPicPr>
          <p:cNvPr id="6146" name="Picture 2" descr="C:\Users\Пользователь\Downloads\png-transparent-milk-cream-dairy-products-food-milk-cream-mammal-cheese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093" l="0" r="996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458957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ользователь\Downloads\images 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086" y="3501008"/>
            <a:ext cx="3942362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540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25144"/>
            <a:ext cx="49502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222222"/>
                </a:solidFill>
                <a:latin typeface="Open Sans"/>
              </a:rPr>
              <a:t>Догадайтесь, кто такая?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Белоснежная, густая.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Сливки взбили утром рано,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Чтоб была у нас...</a:t>
            </a:r>
            <a:endParaRPr lang="ru-RU" sz="2800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54868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222222"/>
                </a:solidFill>
                <a:latin typeface="Open Sans"/>
              </a:rPr>
              <a:t>Что за белые крупинки?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Не зерно и не снежинки.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Скисло молоко — и в срок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Получили мы...</a:t>
            </a:r>
            <a:endParaRPr lang="ru-RU" sz="2800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  <p:pic>
        <p:nvPicPr>
          <p:cNvPr id="7170" name="Picture 2" descr="C:\Users\Пользователь\Downloads\png-clipart-carrot-vegetable-graphy-food-carottes-natural-foods-food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34748"/>
            <a:ext cx="3782194" cy="300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ользователь\Downloads\png-transparent-vegetable-food-onion-graphy-vegetable-natural-foods-tomato-creative-market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39959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38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598" y="393305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222222"/>
                </a:solidFill>
                <a:latin typeface="Open Sans"/>
              </a:rPr>
              <a:t>Отгадать легко и быстро: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Мягкий, пышный и душистый.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Он и черный, он и белый,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Вкусный даже подгорелый.</a:t>
            </a:r>
            <a:endParaRPr lang="ru-RU" sz="2800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55976" y="18864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dirty="0">
                <a:solidFill>
                  <a:srgbClr val="222222"/>
                </a:solidFill>
                <a:latin typeface="Open Sans"/>
              </a:rPr>
              <a:t>Сладок, нежен и воздушен.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Иногда он всем нам нужен.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Ни одно ведь торжество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Не проходит без него.</a:t>
            </a:r>
            <a:endParaRPr lang="ru-RU" sz="2800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  <p:pic>
        <p:nvPicPr>
          <p:cNvPr id="8194" name="Picture 2" descr="C:\Users\Пользователь\Downloads\png-transparent-nutrient-healthy-diet-heart-cardiovascular-disease-healthy-food-natural-foods-food-eati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952" y="3181712"/>
            <a:ext cx="364502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Пользователь\Downloads\png-clipart-healthy-diet-nutrition-eating-dash-diet-balanced-healthy-diet-food-recipe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04421"/>
            <a:ext cx="5616624" cy="372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666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ользователь\Downloads\Без названия (1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16" y="260648"/>
            <a:ext cx="419830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Пользователь\Downloads\ban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94508"/>
            <a:ext cx="4104456" cy="300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0822" y="3972545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222222"/>
                </a:solidFill>
                <a:latin typeface="Open Sans"/>
              </a:rPr>
              <a:t>Хлеба свежего полоса,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Сверху сыр и колбаса.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Сам он просится к нам в рот,</a:t>
            </a:r>
            <a:br>
              <a:rPr lang="ru-RU" sz="2800" dirty="0">
                <a:solidFill>
                  <a:srgbClr val="222222"/>
                </a:solidFill>
                <a:latin typeface="Open Sans"/>
              </a:rPr>
            </a:br>
            <a:r>
              <a:rPr lang="ru-RU" sz="2800" dirty="0">
                <a:solidFill>
                  <a:srgbClr val="222222"/>
                </a:solidFill>
                <a:latin typeface="Open Sans"/>
              </a:rPr>
              <a:t>Аппетитный...</a:t>
            </a:r>
            <a:endParaRPr lang="ru-RU" sz="2800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76055" y="572487"/>
            <a:ext cx="4074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22222"/>
                </a:solidFill>
                <a:latin typeface="Open Sans"/>
              </a:rPr>
              <a:t>Пчелки летом потрудились,</a:t>
            </a:r>
            <a:br>
              <a:rPr lang="ru-RU" sz="2400" dirty="0">
                <a:solidFill>
                  <a:srgbClr val="222222"/>
                </a:solidFill>
                <a:latin typeface="Open Sans"/>
              </a:rPr>
            </a:br>
            <a:r>
              <a:rPr lang="ru-RU" sz="2400" dirty="0">
                <a:solidFill>
                  <a:srgbClr val="222222"/>
                </a:solidFill>
                <a:latin typeface="Open Sans"/>
              </a:rPr>
              <a:t>Чтоб зимой мы угостились.</a:t>
            </a:r>
            <a:br>
              <a:rPr lang="ru-RU" sz="2400" dirty="0">
                <a:solidFill>
                  <a:srgbClr val="222222"/>
                </a:solidFill>
                <a:latin typeface="Open Sans"/>
              </a:rPr>
            </a:br>
            <a:r>
              <a:rPr lang="ru-RU" sz="2400" dirty="0">
                <a:solidFill>
                  <a:srgbClr val="222222"/>
                </a:solidFill>
                <a:latin typeface="Open Sans"/>
              </a:rPr>
              <a:t>Открывай </a:t>
            </a:r>
            <a:r>
              <a:rPr lang="ru-RU" sz="2400" dirty="0" err="1">
                <a:solidFill>
                  <a:srgbClr val="222222"/>
                </a:solidFill>
                <a:latin typeface="Open Sans"/>
              </a:rPr>
              <a:t>пошире</a:t>
            </a:r>
            <a:r>
              <a:rPr lang="ru-RU" sz="2400" dirty="0">
                <a:solidFill>
                  <a:srgbClr val="222222"/>
                </a:solidFill>
                <a:latin typeface="Open Sans"/>
              </a:rPr>
              <a:t> рот,</a:t>
            </a:r>
            <a:br>
              <a:rPr lang="ru-RU" sz="2400" dirty="0">
                <a:solidFill>
                  <a:srgbClr val="222222"/>
                </a:solidFill>
                <a:latin typeface="Open Sans"/>
              </a:rPr>
            </a:br>
            <a:r>
              <a:rPr lang="ru-RU" sz="2400" dirty="0">
                <a:solidFill>
                  <a:srgbClr val="222222"/>
                </a:solidFill>
                <a:latin typeface="Open Sans"/>
              </a:rPr>
              <a:t>Ешь душистый, сладкий...</a:t>
            </a:r>
            <a:endParaRPr lang="ru-RU" sz="2400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8609698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63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"Экологически чистые продукты"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"Экологически чистые продукты"</dc:title>
  <dc:creator>Пользователь</dc:creator>
  <cp:lastModifiedBy>Пользователь</cp:lastModifiedBy>
  <cp:revision>6</cp:revision>
  <dcterms:created xsi:type="dcterms:W3CDTF">2023-06-12T20:52:33Z</dcterms:created>
  <dcterms:modified xsi:type="dcterms:W3CDTF">2023-06-12T21:52:51Z</dcterms:modified>
</cp:coreProperties>
</file>