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6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EEB7"/>
    <a:srgbClr val="FFFFE1"/>
    <a:srgbClr val="89A08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798" autoAdjust="0"/>
    <p:restoredTop sz="94660"/>
  </p:normalViewPr>
  <p:slideViewPr>
    <p:cSldViewPr>
      <p:cViewPr>
        <p:scale>
          <a:sx n="82" d="100"/>
          <a:sy n="82" d="100"/>
        </p:scale>
        <p:origin x="-1302" y="4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F3E24-5A30-4B13-9C94-2F504CBEF7FE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A25C6-4A46-4FAE-A157-E8920B49F9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F3E24-5A30-4B13-9C94-2F504CBEF7FE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A25C6-4A46-4FAE-A157-E8920B49F9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F3E24-5A30-4B13-9C94-2F504CBEF7FE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A25C6-4A46-4FAE-A157-E8920B49F9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F3E24-5A30-4B13-9C94-2F504CBEF7FE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A25C6-4A46-4FAE-A157-E8920B49F9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F3E24-5A30-4B13-9C94-2F504CBEF7FE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A25C6-4A46-4FAE-A157-E8920B49F9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F3E24-5A30-4B13-9C94-2F504CBEF7FE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A25C6-4A46-4FAE-A157-E8920B49F9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F3E24-5A30-4B13-9C94-2F504CBEF7FE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A25C6-4A46-4FAE-A157-E8920B49F9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F3E24-5A30-4B13-9C94-2F504CBEF7FE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A25C6-4A46-4FAE-A157-E8920B49F9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F3E24-5A30-4B13-9C94-2F504CBEF7FE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A25C6-4A46-4FAE-A157-E8920B49F9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F3E24-5A30-4B13-9C94-2F504CBEF7FE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A25C6-4A46-4FAE-A157-E8920B49F9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F3E24-5A30-4B13-9C94-2F504CBEF7FE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A25C6-4A46-4FAE-A157-E8920B49F9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F3E24-5A30-4B13-9C94-2F504CBEF7FE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1A25C6-4A46-4FAE-A157-E8920B49F94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EE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1988840"/>
            <a:ext cx="8568952" cy="3139321"/>
          </a:xfrm>
          <a:prstGeom prst="rect">
            <a:avLst/>
          </a:prstGeom>
          <a:solidFill>
            <a:srgbClr val="F7EEB7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6600" spc="200" dirty="0" smtClean="0">
                <a:ln w="29210">
                  <a:solidFill>
                    <a:srgbClr val="00B050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Графический диктант «Ёжик» </a:t>
            </a:r>
            <a:endParaRPr lang="ru-RU" sz="6600" spc="200" dirty="0" smtClean="0">
              <a:ln w="29210">
                <a:solidFill>
                  <a:srgbClr val="00B050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6600" spc="200" dirty="0" smtClean="0">
                <a:ln w="29210">
                  <a:solidFill>
                    <a:srgbClr val="00B050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(3-4 класс)</a:t>
            </a:r>
            <a:endParaRPr lang="ru-RU" sz="6600" spc="200" dirty="0">
              <a:ln w="29210">
                <a:solidFill>
                  <a:srgbClr val="00B050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EE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4525963"/>
          </a:xfrm>
        </p:spPr>
        <p:txBody>
          <a:bodyPr>
            <a:noAutofit/>
          </a:bodyPr>
          <a:lstStyle/>
          <a:p>
            <a:pPr indent="34290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Графический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диктант развивает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пространственную ориентировку на листе бумаги. </a:t>
            </a:r>
          </a:p>
          <a:p>
            <a:pPr indent="34290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его помощью также определяется умение внимательно слушать и точно выполнять указания педагога, правильно воспроизводить заданное направление, линии, фигуры 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т.д.</a:t>
            </a:r>
          </a:p>
          <a:p>
            <a:pPr indent="34290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Цели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ориентации в пространстве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листа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умения внимательно слушать и точно выполнять указания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педагога.</a:t>
            </a:r>
          </a:p>
          <a:p>
            <a:pPr indent="34290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Данный графический диктант предназначен для обучающихся начальной школы. Предложите детям делать это задание на листе бумаги, а правильность выполнения можно отследить с помощью слайда. Просто нажимайте на «смайлик», и рисунок чудесным образом будет появляться  на вашем экране. Восторг детей обеспечен. </a:t>
            </a:r>
          </a:p>
        </p:txBody>
      </p:sp>
      <p:sp>
        <p:nvSpPr>
          <p:cNvPr id="4" name="Управляющая кнопка: настраиваемая 3">
            <a:hlinkClick r:id="" action="ppaction://hlinkshowjump?jump=nextslide" highlightClick="1"/>
          </p:cNvPr>
          <p:cNvSpPr/>
          <p:nvPr/>
        </p:nvSpPr>
        <p:spPr>
          <a:xfrm>
            <a:off x="3779912" y="6165304"/>
            <a:ext cx="1656184" cy="504056"/>
          </a:xfrm>
          <a:prstGeom prst="actionButtonBlank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НАЧАТЬ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fbf9e4784c1b0b2c9e3a6e1e4e11aa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692696"/>
            <a:ext cx="5301208" cy="5589240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cxnSp>
        <p:nvCxnSpPr>
          <p:cNvPr id="38" name="Прямая соединительная линия 37"/>
          <p:cNvCxnSpPr>
            <a:stCxn id="36" idx="1"/>
          </p:cNvCxnSpPr>
          <p:nvPr/>
        </p:nvCxnSpPr>
        <p:spPr>
          <a:xfrm flipH="1">
            <a:off x="3635896" y="5394307"/>
            <a:ext cx="338949" cy="338949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268937" y="548680"/>
            <a:ext cx="2568588" cy="83099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2400" cap="all" dirty="0" smtClean="0"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Построй </a:t>
            </a:r>
          </a:p>
          <a:p>
            <a:pPr algn="ctr"/>
            <a:r>
              <a:rPr lang="ru-RU" sz="2400" cap="all" dirty="0" smtClean="0"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по клеточкам</a:t>
            </a:r>
            <a:endParaRPr lang="ru-RU" sz="2400" cap="all" dirty="0">
              <a:solidFill>
                <a:schemeClr val="bg1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>
            <a:off x="3635896" y="5733256"/>
            <a:ext cx="0" cy="28803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flipH="1">
            <a:off x="3347864" y="6021288"/>
            <a:ext cx="28803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V="1">
            <a:off x="3347864" y="5733256"/>
            <a:ext cx="0" cy="28803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flipH="1">
            <a:off x="2555776" y="5733256"/>
            <a:ext cx="79208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2555776" y="5733256"/>
            <a:ext cx="0" cy="28803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flipH="1">
            <a:off x="2339752" y="6021288"/>
            <a:ext cx="216024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flipV="1">
            <a:off x="2339752" y="5733256"/>
            <a:ext cx="0" cy="28803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flipH="1">
            <a:off x="1763688" y="5733256"/>
            <a:ext cx="576064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flipH="1" flipV="1">
            <a:off x="971600" y="4869160"/>
            <a:ext cx="792088" cy="86409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 flipV="1">
            <a:off x="971600" y="4581128"/>
            <a:ext cx="0" cy="28803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>
            <a:off x="971600" y="4581128"/>
            <a:ext cx="28803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 flipV="1">
            <a:off x="971600" y="4077072"/>
            <a:ext cx="792088" cy="7920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>
            <a:off x="1763688" y="4077072"/>
            <a:ext cx="288032" cy="28803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>
            <a:off x="2051720" y="4365104"/>
            <a:ext cx="0" cy="7920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>
            <a:off x="2051720" y="5157192"/>
            <a:ext cx="288032" cy="28803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>
            <a:endCxn id="36" idx="6"/>
          </p:cNvCxnSpPr>
          <p:nvPr/>
        </p:nvCxnSpPr>
        <p:spPr>
          <a:xfrm>
            <a:off x="2339752" y="5445224"/>
            <a:ext cx="151216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/>
          <p:nvPr/>
        </p:nvCxnSpPr>
        <p:spPr>
          <a:xfrm flipV="1">
            <a:off x="3923928" y="5157192"/>
            <a:ext cx="0" cy="28803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6" name="Овал 35"/>
          <p:cNvSpPr/>
          <p:nvPr/>
        </p:nvSpPr>
        <p:spPr>
          <a:xfrm flipH="1">
            <a:off x="3851920" y="5373216"/>
            <a:ext cx="144016" cy="144016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7" name="Прямая соединительная линия 86"/>
          <p:cNvCxnSpPr/>
          <p:nvPr/>
        </p:nvCxnSpPr>
        <p:spPr>
          <a:xfrm flipV="1">
            <a:off x="3923928" y="4869160"/>
            <a:ext cx="288032" cy="28803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0" name="Прямая соединительная линия 89"/>
          <p:cNvCxnSpPr/>
          <p:nvPr/>
        </p:nvCxnSpPr>
        <p:spPr>
          <a:xfrm flipH="1" flipV="1">
            <a:off x="3923928" y="4581128"/>
            <a:ext cx="288032" cy="28803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/>
          <p:nvPr/>
        </p:nvCxnSpPr>
        <p:spPr>
          <a:xfrm flipV="1">
            <a:off x="3923928" y="4365104"/>
            <a:ext cx="288032" cy="21602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6" name="Прямая соединительная линия 105"/>
          <p:cNvCxnSpPr/>
          <p:nvPr/>
        </p:nvCxnSpPr>
        <p:spPr>
          <a:xfrm flipH="1" flipV="1">
            <a:off x="3923928" y="4077072"/>
            <a:ext cx="288032" cy="28803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0" name="Прямая соединительная линия 109"/>
          <p:cNvCxnSpPr/>
          <p:nvPr/>
        </p:nvCxnSpPr>
        <p:spPr>
          <a:xfrm flipV="1">
            <a:off x="3923928" y="3789040"/>
            <a:ext cx="216024" cy="28803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2" name="Прямая соединительная линия 111"/>
          <p:cNvCxnSpPr/>
          <p:nvPr/>
        </p:nvCxnSpPr>
        <p:spPr>
          <a:xfrm flipH="1">
            <a:off x="3635896" y="3789040"/>
            <a:ext cx="50405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4" name="Прямая соединительная линия 113"/>
          <p:cNvCxnSpPr/>
          <p:nvPr/>
        </p:nvCxnSpPr>
        <p:spPr>
          <a:xfrm flipH="1" flipV="1">
            <a:off x="3347864" y="3501008"/>
            <a:ext cx="288032" cy="28803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6" name="Прямая соединительная линия 115"/>
          <p:cNvCxnSpPr/>
          <p:nvPr/>
        </p:nvCxnSpPr>
        <p:spPr>
          <a:xfrm flipH="1">
            <a:off x="3059832" y="3501008"/>
            <a:ext cx="288032" cy="28803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8" name="Прямая соединительная линия 117"/>
          <p:cNvCxnSpPr/>
          <p:nvPr/>
        </p:nvCxnSpPr>
        <p:spPr>
          <a:xfrm flipH="1" flipV="1">
            <a:off x="2843808" y="3501008"/>
            <a:ext cx="216024" cy="28803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9" name="Прямая соединительная линия 118"/>
          <p:cNvCxnSpPr/>
          <p:nvPr/>
        </p:nvCxnSpPr>
        <p:spPr>
          <a:xfrm flipH="1">
            <a:off x="2555776" y="3501008"/>
            <a:ext cx="288032" cy="28803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3" name="Прямая соединительная линия 122"/>
          <p:cNvCxnSpPr/>
          <p:nvPr/>
        </p:nvCxnSpPr>
        <p:spPr>
          <a:xfrm flipH="1" flipV="1">
            <a:off x="2339752" y="3501008"/>
            <a:ext cx="216024" cy="28803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5" name="Прямая соединительная линия 124"/>
          <p:cNvCxnSpPr/>
          <p:nvPr/>
        </p:nvCxnSpPr>
        <p:spPr>
          <a:xfrm flipH="1">
            <a:off x="2051720" y="3501008"/>
            <a:ext cx="288032" cy="28803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7" name="Прямая соединительная линия 126"/>
          <p:cNvCxnSpPr/>
          <p:nvPr/>
        </p:nvCxnSpPr>
        <p:spPr>
          <a:xfrm flipH="1">
            <a:off x="1763688" y="3789040"/>
            <a:ext cx="28803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0" name="Прямая соединительная линия 129"/>
          <p:cNvCxnSpPr/>
          <p:nvPr/>
        </p:nvCxnSpPr>
        <p:spPr>
          <a:xfrm flipH="1">
            <a:off x="1475656" y="3789040"/>
            <a:ext cx="288032" cy="28803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2" name="Прямая соединительная линия 131"/>
          <p:cNvCxnSpPr/>
          <p:nvPr/>
        </p:nvCxnSpPr>
        <p:spPr>
          <a:xfrm>
            <a:off x="1475656" y="4077072"/>
            <a:ext cx="28803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4" name="Прямая соединительная линия 143"/>
          <p:cNvCxnSpPr/>
          <p:nvPr/>
        </p:nvCxnSpPr>
        <p:spPr>
          <a:xfrm flipV="1">
            <a:off x="2339752" y="4077072"/>
            <a:ext cx="216024" cy="21602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5" name="Прямая соединительная линия 144"/>
          <p:cNvCxnSpPr/>
          <p:nvPr/>
        </p:nvCxnSpPr>
        <p:spPr>
          <a:xfrm flipV="1">
            <a:off x="3131840" y="4365104"/>
            <a:ext cx="216024" cy="21602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6" name="Прямая соединительная линия 145"/>
          <p:cNvCxnSpPr/>
          <p:nvPr/>
        </p:nvCxnSpPr>
        <p:spPr>
          <a:xfrm flipV="1">
            <a:off x="3419872" y="4653136"/>
            <a:ext cx="216024" cy="21602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7" name="Прямая соединительная линия 146"/>
          <p:cNvCxnSpPr/>
          <p:nvPr/>
        </p:nvCxnSpPr>
        <p:spPr>
          <a:xfrm flipV="1">
            <a:off x="2843808" y="4365104"/>
            <a:ext cx="216024" cy="21602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8" name="Прямая соединительная линия 147"/>
          <p:cNvCxnSpPr/>
          <p:nvPr/>
        </p:nvCxnSpPr>
        <p:spPr>
          <a:xfrm flipV="1">
            <a:off x="3131840" y="4653136"/>
            <a:ext cx="216024" cy="21602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9" name="Прямая соединительная линия 148"/>
          <p:cNvCxnSpPr/>
          <p:nvPr/>
        </p:nvCxnSpPr>
        <p:spPr>
          <a:xfrm flipV="1">
            <a:off x="2627784" y="4077072"/>
            <a:ext cx="216024" cy="21602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0" name="Прямая соединительная линия 149"/>
          <p:cNvCxnSpPr/>
          <p:nvPr/>
        </p:nvCxnSpPr>
        <p:spPr>
          <a:xfrm flipV="1">
            <a:off x="2843808" y="4077072"/>
            <a:ext cx="216024" cy="21602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1" name="Прямая соединительная линия 150"/>
          <p:cNvCxnSpPr/>
          <p:nvPr/>
        </p:nvCxnSpPr>
        <p:spPr>
          <a:xfrm flipV="1">
            <a:off x="3131840" y="4077072"/>
            <a:ext cx="216024" cy="21602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2" name="Прямая соединительная линия 151"/>
          <p:cNvCxnSpPr/>
          <p:nvPr/>
        </p:nvCxnSpPr>
        <p:spPr>
          <a:xfrm flipV="1">
            <a:off x="3419872" y="4365104"/>
            <a:ext cx="216024" cy="21602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3" name="Прямая соединительная линия 152"/>
          <p:cNvCxnSpPr/>
          <p:nvPr/>
        </p:nvCxnSpPr>
        <p:spPr>
          <a:xfrm flipV="1">
            <a:off x="3419872" y="4077072"/>
            <a:ext cx="216024" cy="21602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4" name="Прямая соединительная линия 153"/>
          <p:cNvCxnSpPr/>
          <p:nvPr/>
        </p:nvCxnSpPr>
        <p:spPr>
          <a:xfrm flipV="1">
            <a:off x="2339752" y="4653136"/>
            <a:ext cx="216024" cy="21602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5" name="Прямая соединительная линия 154"/>
          <p:cNvCxnSpPr/>
          <p:nvPr/>
        </p:nvCxnSpPr>
        <p:spPr>
          <a:xfrm flipV="1">
            <a:off x="2339752" y="4365104"/>
            <a:ext cx="216024" cy="21602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6" name="Прямая соединительная линия 155"/>
          <p:cNvCxnSpPr/>
          <p:nvPr/>
        </p:nvCxnSpPr>
        <p:spPr>
          <a:xfrm flipV="1">
            <a:off x="2627784" y="4365104"/>
            <a:ext cx="216024" cy="21602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7" name="Прямая соединительная линия 156"/>
          <p:cNvCxnSpPr/>
          <p:nvPr/>
        </p:nvCxnSpPr>
        <p:spPr>
          <a:xfrm flipV="1">
            <a:off x="2843808" y="4653136"/>
            <a:ext cx="216024" cy="21602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8" name="Прямая соединительная линия 157"/>
          <p:cNvCxnSpPr/>
          <p:nvPr/>
        </p:nvCxnSpPr>
        <p:spPr>
          <a:xfrm flipV="1">
            <a:off x="2627784" y="4653136"/>
            <a:ext cx="216024" cy="21602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9" name="Овал 158"/>
          <p:cNvSpPr/>
          <p:nvPr/>
        </p:nvSpPr>
        <p:spPr>
          <a:xfrm>
            <a:off x="1619672" y="4653136"/>
            <a:ext cx="144016" cy="14401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7" name="Дуга 166"/>
          <p:cNvSpPr/>
          <p:nvPr/>
        </p:nvSpPr>
        <p:spPr>
          <a:xfrm rot="3859336">
            <a:off x="1201409" y="5045756"/>
            <a:ext cx="778077" cy="360040"/>
          </a:xfrm>
          <a:prstGeom prst="arc">
            <a:avLst>
              <a:gd name="adj1" fmla="val 18308772"/>
              <a:gd name="adj2" fmla="val 1941752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1" name="TextBox 270"/>
          <p:cNvSpPr txBox="1"/>
          <p:nvPr/>
        </p:nvSpPr>
        <p:spPr>
          <a:xfrm>
            <a:off x="7452320" y="249289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22" name="Прямоугольник 321"/>
          <p:cNvSpPr/>
          <p:nvPr/>
        </p:nvSpPr>
        <p:spPr>
          <a:xfrm>
            <a:off x="5724128" y="1628800"/>
            <a:ext cx="792088" cy="576064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23" name="Прямоугольник 322"/>
          <p:cNvSpPr/>
          <p:nvPr/>
        </p:nvSpPr>
        <p:spPr>
          <a:xfrm>
            <a:off x="6588224" y="1628800"/>
            <a:ext cx="792088" cy="576064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4" name="Прямоугольник 323"/>
          <p:cNvSpPr/>
          <p:nvPr/>
        </p:nvSpPr>
        <p:spPr>
          <a:xfrm>
            <a:off x="7452320" y="1628800"/>
            <a:ext cx="792088" cy="576064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6" name="Прямоугольник 325"/>
          <p:cNvSpPr/>
          <p:nvPr/>
        </p:nvSpPr>
        <p:spPr>
          <a:xfrm>
            <a:off x="8316416" y="1628800"/>
            <a:ext cx="827584" cy="576064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7" name="Прямоугольник 326"/>
          <p:cNvSpPr/>
          <p:nvPr/>
        </p:nvSpPr>
        <p:spPr>
          <a:xfrm>
            <a:off x="5724128" y="2276872"/>
            <a:ext cx="792088" cy="576064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9" name="Прямоугольник 328"/>
          <p:cNvSpPr/>
          <p:nvPr/>
        </p:nvSpPr>
        <p:spPr>
          <a:xfrm>
            <a:off x="6588224" y="2276872"/>
            <a:ext cx="792088" cy="576064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0" name="Прямоугольник 329"/>
          <p:cNvSpPr/>
          <p:nvPr/>
        </p:nvSpPr>
        <p:spPr>
          <a:xfrm>
            <a:off x="7452320" y="2276872"/>
            <a:ext cx="792088" cy="576064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3" name="Прямоугольник 332"/>
          <p:cNvSpPr/>
          <p:nvPr/>
        </p:nvSpPr>
        <p:spPr>
          <a:xfrm>
            <a:off x="8351912" y="2276872"/>
            <a:ext cx="792088" cy="576064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5" name="Прямоугольник 334"/>
          <p:cNvSpPr/>
          <p:nvPr/>
        </p:nvSpPr>
        <p:spPr>
          <a:xfrm>
            <a:off x="5724128" y="4221088"/>
            <a:ext cx="792088" cy="576064"/>
          </a:xfrm>
          <a:prstGeom prst="rect">
            <a:avLst/>
          </a:prstGeom>
          <a:noFill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6" name="Прямоугольник 335"/>
          <p:cNvSpPr/>
          <p:nvPr/>
        </p:nvSpPr>
        <p:spPr>
          <a:xfrm>
            <a:off x="8351912" y="3573016"/>
            <a:ext cx="792088" cy="576064"/>
          </a:xfrm>
          <a:prstGeom prst="rect">
            <a:avLst/>
          </a:prstGeom>
          <a:noFill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7" name="Прямоугольник 336"/>
          <p:cNvSpPr/>
          <p:nvPr/>
        </p:nvSpPr>
        <p:spPr>
          <a:xfrm>
            <a:off x="7452320" y="3573016"/>
            <a:ext cx="792088" cy="576064"/>
          </a:xfrm>
          <a:prstGeom prst="rect">
            <a:avLst/>
          </a:prstGeom>
          <a:noFill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8" name="Прямоугольник 337"/>
          <p:cNvSpPr/>
          <p:nvPr/>
        </p:nvSpPr>
        <p:spPr>
          <a:xfrm>
            <a:off x="6588224" y="3573016"/>
            <a:ext cx="792088" cy="576064"/>
          </a:xfrm>
          <a:prstGeom prst="rect">
            <a:avLst/>
          </a:prstGeom>
          <a:noFill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9" name="Прямоугольник 338"/>
          <p:cNvSpPr/>
          <p:nvPr/>
        </p:nvSpPr>
        <p:spPr>
          <a:xfrm>
            <a:off x="5724128" y="3573016"/>
            <a:ext cx="792088" cy="576064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0" name="Прямоугольник 339"/>
          <p:cNvSpPr/>
          <p:nvPr/>
        </p:nvSpPr>
        <p:spPr>
          <a:xfrm>
            <a:off x="8351912" y="2924944"/>
            <a:ext cx="792088" cy="576064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341" name="Прямоугольник 340"/>
          <p:cNvSpPr/>
          <p:nvPr/>
        </p:nvSpPr>
        <p:spPr>
          <a:xfrm>
            <a:off x="7452320" y="2924944"/>
            <a:ext cx="792088" cy="576064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2" name="Прямоугольник 341"/>
          <p:cNvSpPr/>
          <p:nvPr/>
        </p:nvSpPr>
        <p:spPr>
          <a:xfrm>
            <a:off x="6588224" y="2924944"/>
            <a:ext cx="792088" cy="576064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3" name="Прямоугольник 342"/>
          <p:cNvSpPr/>
          <p:nvPr/>
        </p:nvSpPr>
        <p:spPr>
          <a:xfrm>
            <a:off x="5724128" y="2924944"/>
            <a:ext cx="792088" cy="576064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4" name="Прямоугольник 343"/>
          <p:cNvSpPr/>
          <p:nvPr/>
        </p:nvSpPr>
        <p:spPr>
          <a:xfrm>
            <a:off x="8351912" y="4221088"/>
            <a:ext cx="792088" cy="576064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5" name="Прямоугольник 344"/>
          <p:cNvSpPr/>
          <p:nvPr/>
        </p:nvSpPr>
        <p:spPr>
          <a:xfrm>
            <a:off x="6588224" y="4221088"/>
            <a:ext cx="792088" cy="576064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6" name="Прямоугольник 345"/>
          <p:cNvSpPr/>
          <p:nvPr/>
        </p:nvSpPr>
        <p:spPr>
          <a:xfrm>
            <a:off x="7452320" y="4221088"/>
            <a:ext cx="792088" cy="576064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7" name="Прямоугольник 346"/>
          <p:cNvSpPr/>
          <p:nvPr/>
        </p:nvSpPr>
        <p:spPr>
          <a:xfrm>
            <a:off x="6588224" y="5517232"/>
            <a:ext cx="792088" cy="576064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8" name="Прямоугольник 347"/>
          <p:cNvSpPr/>
          <p:nvPr/>
        </p:nvSpPr>
        <p:spPr>
          <a:xfrm>
            <a:off x="5724128" y="5517232"/>
            <a:ext cx="792088" cy="576064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9" name="Прямоугольник 348"/>
          <p:cNvSpPr/>
          <p:nvPr/>
        </p:nvSpPr>
        <p:spPr>
          <a:xfrm>
            <a:off x="8351912" y="4869160"/>
            <a:ext cx="792088" cy="576064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0" name="Прямоугольник 349"/>
          <p:cNvSpPr/>
          <p:nvPr/>
        </p:nvSpPr>
        <p:spPr>
          <a:xfrm>
            <a:off x="7452320" y="4869160"/>
            <a:ext cx="792088" cy="576064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1" name="Прямоугольник 350"/>
          <p:cNvSpPr/>
          <p:nvPr/>
        </p:nvSpPr>
        <p:spPr>
          <a:xfrm>
            <a:off x="6588224" y="4869160"/>
            <a:ext cx="792088" cy="576064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2" name="Прямоугольник 351"/>
          <p:cNvSpPr/>
          <p:nvPr/>
        </p:nvSpPr>
        <p:spPr>
          <a:xfrm>
            <a:off x="5724128" y="4869160"/>
            <a:ext cx="792088" cy="576064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3" name="Прямоугольник 352"/>
          <p:cNvSpPr/>
          <p:nvPr/>
        </p:nvSpPr>
        <p:spPr>
          <a:xfrm>
            <a:off x="8351912" y="5517232"/>
            <a:ext cx="792088" cy="576064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4" name="Прямоугольник 353"/>
          <p:cNvSpPr/>
          <p:nvPr/>
        </p:nvSpPr>
        <p:spPr>
          <a:xfrm>
            <a:off x="7452320" y="5517232"/>
            <a:ext cx="792088" cy="576064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5" name="Улыбающееся лицо 354"/>
          <p:cNvSpPr/>
          <p:nvPr/>
        </p:nvSpPr>
        <p:spPr>
          <a:xfrm>
            <a:off x="5796136" y="1772816"/>
            <a:ext cx="288032" cy="288032"/>
          </a:xfrm>
          <a:prstGeom prst="smileyFace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9" name="Улыбающееся лицо 358"/>
          <p:cNvSpPr/>
          <p:nvPr/>
        </p:nvSpPr>
        <p:spPr>
          <a:xfrm>
            <a:off x="6660232" y="1772816"/>
            <a:ext cx="288032" cy="288032"/>
          </a:xfrm>
          <a:prstGeom prst="smileyFace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6" name="Улыбающееся лицо 385"/>
          <p:cNvSpPr/>
          <p:nvPr/>
        </p:nvSpPr>
        <p:spPr>
          <a:xfrm>
            <a:off x="7524328" y="1772816"/>
            <a:ext cx="288032" cy="288032"/>
          </a:xfrm>
          <a:prstGeom prst="smileyFace">
            <a:avLst>
              <a:gd name="adj" fmla="val 4653"/>
            </a:avLst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7" name="Улыбающееся лицо 386"/>
          <p:cNvSpPr/>
          <p:nvPr/>
        </p:nvSpPr>
        <p:spPr>
          <a:xfrm>
            <a:off x="8388424" y="1772816"/>
            <a:ext cx="288032" cy="288032"/>
          </a:xfrm>
          <a:prstGeom prst="smileyFace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8" name="Улыбающееся лицо 387"/>
          <p:cNvSpPr/>
          <p:nvPr/>
        </p:nvSpPr>
        <p:spPr>
          <a:xfrm>
            <a:off x="5796136" y="2420888"/>
            <a:ext cx="288032" cy="288032"/>
          </a:xfrm>
          <a:prstGeom prst="smileyFace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9" name="Улыбающееся лицо 388"/>
          <p:cNvSpPr/>
          <p:nvPr/>
        </p:nvSpPr>
        <p:spPr>
          <a:xfrm>
            <a:off x="6660232" y="2420888"/>
            <a:ext cx="288032" cy="288032"/>
          </a:xfrm>
          <a:prstGeom prst="smileyFace">
            <a:avLst>
              <a:gd name="adj" fmla="val 4653"/>
            </a:avLst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0" name="Улыбающееся лицо 389"/>
          <p:cNvSpPr/>
          <p:nvPr/>
        </p:nvSpPr>
        <p:spPr>
          <a:xfrm>
            <a:off x="7524328" y="2420888"/>
            <a:ext cx="288032" cy="288032"/>
          </a:xfrm>
          <a:prstGeom prst="smileyFace">
            <a:avLst>
              <a:gd name="adj" fmla="val 4653"/>
            </a:avLst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1" name="Улыбающееся лицо 390"/>
          <p:cNvSpPr/>
          <p:nvPr/>
        </p:nvSpPr>
        <p:spPr>
          <a:xfrm>
            <a:off x="8388424" y="2420888"/>
            <a:ext cx="288032" cy="288032"/>
          </a:xfrm>
          <a:prstGeom prst="smileyFace">
            <a:avLst>
              <a:gd name="adj" fmla="val 4653"/>
            </a:avLst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2" name="Улыбающееся лицо 391"/>
          <p:cNvSpPr/>
          <p:nvPr/>
        </p:nvSpPr>
        <p:spPr>
          <a:xfrm>
            <a:off x="5796136" y="3068960"/>
            <a:ext cx="288032" cy="288032"/>
          </a:xfrm>
          <a:prstGeom prst="smileyFace">
            <a:avLst>
              <a:gd name="adj" fmla="val 4653"/>
            </a:avLst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3" name="Улыбающееся лицо 392"/>
          <p:cNvSpPr/>
          <p:nvPr/>
        </p:nvSpPr>
        <p:spPr>
          <a:xfrm>
            <a:off x="6660232" y="3068960"/>
            <a:ext cx="288032" cy="288032"/>
          </a:xfrm>
          <a:prstGeom prst="smileyFace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4" name="Улыбающееся лицо 393"/>
          <p:cNvSpPr/>
          <p:nvPr/>
        </p:nvSpPr>
        <p:spPr>
          <a:xfrm>
            <a:off x="7524328" y="3068960"/>
            <a:ext cx="288032" cy="288032"/>
          </a:xfrm>
          <a:prstGeom prst="smileyFace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5" name="Улыбающееся лицо 394"/>
          <p:cNvSpPr/>
          <p:nvPr/>
        </p:nvSpPr>
        <p:spPr>
          <a:xfrm>
            <a:off x="8388424" y="3068960"/>
            <a:ext cx="288032" cy="288032"/>
          </a:xfrm>
          <a:prstGeom prst="smileyFace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6" name="Улыбающееся лицо 395"/>
          <p:cNvSpPr/>
          <p:nvPr/>
        </p:nvSpPr>
        <p:spPr>
          <a:xfrm>
            <a:off x="5796136" y="3717032"/>
            <a:ext cx="288032" cy="288032"/>
          </a:xfrm>
          <a:prstGeom prst="smileyFace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7" name="Улыбающееся лицо 396"/>
          <p:cNvSpPr/>
          <p:nvPr/>
        </p:nvSpPr>
        <p:spPr>
          <a:xfrm>
            <a:off x="6660232" y="3717032"/>
            <a:ext cx="288032" cy="288032"/>
          </a:xfrm>
          <a:prstGeom prst="smileyFace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98" name="Улыбающееся лицо 397"/>
          <p:cNvSpPr/>
          <p:nvPr/>
        </p:nvSpPr>
        <p:spPr>
          <a:xfrm>
            <a:off x="7524328" y="3717032"/>
            <a:ext cx="288032" cy="288032"/>
          </a:xfrm>
          <a:prstGeom prst="smileyFace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9" name="Улыбающееся лицо 398"/>
          <p:cNvSpPr/>
          <p:nvPr/>
        </p:nvSpPr>
        <p:spPr>
          <a:xfrm>
            <a:off x="8388424" y="3717032"/>
            <a:ext cx="288032" cy="288032"/>
          </a:xfrm>
          <a:prstGeom prst="smileyFace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0" name="Улыбающееся лицо 399"/>
          <p:cNvSpPr/>
          <p:nvPr/>
        </p:nvSpPr>
        <p:spPr>
          <a:xfrm>
            <a:off x="5796136" y="4365104"/>
            <a:ext cx="288032" cy="288032"/>
          </a:xfrm>
          <a:prstGeom prst="smileyFace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1" name="Улыбающееся лицо 400"/>
          <p:cNvSpPr/>
          <p:nvPr/>
        </p:nvSpPr>
        <p:spPr>
          <a:xfrm>
            <a:off x="6660232" y="4365104"/>
            <a:ext cx="288032" cy="288032"/>
          </a:xfrm>
          <a:prstGeom prst="smileyFace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2" name="Улыбающееся лицо 401"/>
          <p:cNvSpPr/>
          <p:nvPr/>
        </p:nvSpPr>
        <p:spPr>
          <a:xfrm>
            <a:off x="7524328" y="4365104"/>
            <a:ext cx="288032" cy="288032"/>
          </a:xfrm>
          <a:prstGeom prst="smileyFace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3" name="Улыбающееся лицо 402"/>
          <p:cNvSpPr/>
          <p:nvPr/>
        </p:nvSpPr>
        <p:spPr>
          <a:xfrm>
            <a:off x="8388424" y="4365104"/>
            <a:ext cx="288032" cy="288032"/>
          </a:xfrm>
          <a:prstGeom prst="smileyFace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4" name="Улыбающееся лицо 403"/>
          <p:cNvSpPr/>
          <p:nvPr/>
        </p:nvSpPr>
        <p:spPr>
          <a:xfrm>
            <a:off x="5796136" y="5013176"/>
            <a:ext cx="288032" cy="288032"/>
          </a:xfrm>
          <a:prstGeom prst="smileyFace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5" name="Улыбающееся лицо 404"/>
          <p:cNvSpPr/>
          <p:nvPr/>
        </p:nvSpPr>
        <p:spPr>
          <a:xfrm>
            <a:off x="6660232" y="5013176"/>
            <a:ext cx="288032" cy="288032"/>
          </a:xfrm>
          <a:prstGeom prst="smileyFace">
            <a:avLst>
              <a:gd name="adj" fmla="val 4653"/>
            </a:avLst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6" name="Прямоугольник 405"/>
          <p:cNvSpPr/>
          <p:nvPr/>
        </p:nvSpPr>
        <p:spPr>
          <a:xfrm>
            <a:off x="5724128" y="6165304"/>
            <a:ext cx="792088" cy="576064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7" name="Прямоугольник 406"/>
          <p:cNvSpPr/>
          <p:nvPr/>
        </p:nvSpPr>
        <p:spPr>
          <a:xfrm>
            <a:off x="7452320" y="6165304"/>
            <a:ext cx="792088" cy="576064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8" name="Прямоугольник 407"/>
          <p:cNvSpPr/>
          <p:nvPr/>
        </p:nvSpPr>
        <p:spPr>
          <a:xfrm>
            <a:off x="8351912" y="6165304"/>
            <a:ext cx="792088" cy="576064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9" name="Прямоугольник 408"/>
          <p:cNvSpPr/>
          <p:nvPr/>
        </p:nvSpPr>
        <p:spPr>
          <a:xfrm>
            <a:off x="6588224" y="6165304"/>
            <a:ext cx="792088" cy="576064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0" name="Улыбающееся лицо 409"/>
          <p:cNvSpPr/>
          <p:nvPr/>
        </p:nvSpPr>
        <p:spPr>
          <a:xfrm>
            <a:off x="7524328" y="5013176"/>
            <a:ext cx="288032" cy="288032"/>
          </a:xfrm>
          <a:prstGeom prst="smileyFace">
            <a:avLst>
              <a:gd name="adj" fmla="val 4653"/>
            </a:avLst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1" name="Улыбающееся лицо 410"/>
          <p:cNvSpPr/>
          <p:nvPr/>
        </p:nvSpPr>
        <p:spPr>
          <a:xfrm>
            <a:off x="8388424" y="5013176"/>
            <a:ext cx="288032" cy="288032"/>
          </a:xfrm>
          <a:prstGeom prst="smileyFace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2" name="Улыбающееся лицо 411"/>
          <p:cNvSpPr/>
          <p:nvPr/>
        </p:nvSpPr>
        <p:spPr>
          <a:xfrm>
            <a:off x="5796136" y="5661248"/>
            <a:ext cx="288032" cy="288032"/>
          </a:xfrm>
          <a:prstGeom prst="smileyFace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3" name="Улыбающееся лицо 412"/>
          <p:cNvSpPr/>
          <p:nvPr/>
        </p:nvSpPr>
        <p:spPr>
          <a:xfrm>
            <a:off x="6660232" y="5661248"/>
            <a:ext cx="288032" cy="288032"/>
          </a:xfrm>
          <a:prstGeom prst="smileyFace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4" name="Улыбающееся лицо 413"/>
          <p:cNvSpPr/>
          <p:nvPr/>
        </p:nvSpPr>
        <p:spPr>
          <a:xfrm>
            <a:off x="7524328" y="5661248"/>
            <a:ext cx="288032" cy="288032"/>
          </a:xfrm>
          <a:prstGeom prst="smileyFace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5" name="Улыбающееся лицо 414"/>
          <p:cNvSpPr/>
          <p:nvPr/>
        </p:nvSpPr>
        <p:spPr>
          <a:xfrm>
            <a:off x="8388424" y="5661248"/>
            <a:ext cx="288032" cy="288032"/>
          </a:xfrm>
          <a:prstGeom prst="smileyFace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6" name="Улыбающееся лицо 415"/>
          <p:cNvSpPr/>
          <p:nvPr/>
        </p:nvSpPr>
        <p:spPr>
          <a:xfrm>
            <a:off x="5796136" y="6309320"/>
            <a:ext cx="288032" cy="288032"/>
          </a:xfrm>
          <a:prstGeom prst="smileyFace">
            <a:avLst>
              <a:gd name="adj" fmla="val 4653"/>
            </a:avLst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7" name="Улыбающееся лицо 416"/>
          <p:cNvSpPr/>
          <p:nvPr/>
        </p:nvSpPr>
        <p:spPr>
          <a:xfrm>
            <a:off x="6660232" y="6309320"/>
            <a:ext cx="288032" cy="288032"/>
          </a:xfrm>
          <a:prstGeom prst="smileyFace">
            <a:avLst>
              <a:gd name="adj" fmla="val 4653"/>
            </a:avLst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8" name="Улыбающееся лицо 417"/>
          <p:cNvSpPr/>
          <p:nvPr/>
        </p:nvSpPr>
        <p:spPr>
          <a:xfrm>
            <a:off x="7524328" y="6309320"/>
            <a:ext cx="288032" cy="288032"/>
          </a:xfrm>
          <a:prstGeom prst="smileyFace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9" name="Улыбающееся лицо 418"/>
          <p:cNvSpPr/>
          <p:nvPr/>
        </p:nvSpPr>
        <p:spPr>
          <a:xfrm>
            <a:off x="8460432" y="6309320"/>
            <a:ext cx="288032" cy="288032"/>
          </a:xfrm>
          <a:prstGeom prst="smileyFace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23" name="Прямая со стрелкой 422"/>
          <p:cNvCxnSpPr/>
          <p:nvPr/>
        </p:nvCxnSpPr>
        <p:spPr>
          <a:xfrm flipH="1">
            <a:off x="6156177" y="1844824"/>
            <a:ext cx="288031" cy="297324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24" name="TextBox 423"/>
          <p:cNvSpPr txBox="1"/>
          <p:nvPr/>
        </p:nvSpPr>
        <p:spPr>
          <a:xfrm>
            <a:off x="6084168" y="1556792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1</a:t>
            </a:r>
            <a:endParaRPr lang="ru-RU" sz="2000" b="1" dirty="0"/>
          </a:p>
        </p:txBody>
      </p:sp>
      <p:cxnSp>
        <p:nvCxnSpPr>
          <p:cNvPr id="426" name="Прямая со стрелкой 425"/>
          <p:cNvCxnSpPr/>
          <p:nvPr/>
        </p:nvCxnSpPr>
        <p:spPr>
          <a:xfrm>
            <a:off x="7236296" y="1700808"/>
            <a:ext cx="0" cy="432048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29" name="TextBox 428"/>
          <p:cNvSpPr txBox="1"/>
          <p:nvPr/>
        </p:nvSpPr>
        <p:spPr>
          <a:xfrm>
            <a:off x="6876256" y="1772816"/>
            <a:ext cx="288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</a:t>
            </a:r>
            <a:endParaRPr lang="ru-RU" sz="2000" b="1" dirty="0"/>
          </a:p>
        </p:txBody>
      </p:sp>
      <p:sp>
        <p:nvSpPr>
          <p:cNvPr id="430" name="TextBox 429"/>
          <p:cNvSpPr txBox="1"/>
          <p:nvPr/>
        </p:nvSpPr>
        <p:spPr>
          <a:xfrm>
            <a:off x="7812360" y="1772816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1</a:t>
            </a:r>
            <a:endParaRPr lang="ru-RU" sz="2000" b="1" dirty="0"/>
          </a:p>
        </p:txBody>
      </p:sp>
      <p:cxnSp>
        <p:nvCxnSpPr>
          <p:cNvPr id="432" name="Прямая со стрелкой 431"/>
          <p:cNvCxnSpPr/>
          <p:nvPr/>
        </p:nvCxnSpPr>
        <p:spPr>
          <a:xfrm flipH="1">
            <a:off x="7812360" y="1772816"/>
            <a:ext cx="360040" cy="0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33" name="TextBox 432"/>
          <p:cNvSpPr txBox="1"/>
          <p:nvPr/>
        </p:nvSpPr>
        <p:spPr>
          <a:xfrm>
            <a:off x="8676456" y="1772816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1</a:t>
            </a:r>
            <a:endParaRPr lang="ru-RU" sz="2000" b="1" dirty="0"/>
          </a:p>
        </p:txBody>
      </p:sp>
      <p:cxnSp>
        <p:nvCxnSpPr>
          <p:cNvPr id="435" name="Прямая со стрелкой 434"/>
          <p:cNvCxnSpPr/>
          <p:nvPr/>
        </p:nvCxnSpPr>
        <p:spPr>
          <a:xfrm flipV="1">
            <a:off x="8964488" y="1700808"/>
            <a:ext cx="0" cy="432048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39" name="TextBox 438"/>
          <p:cNvSpPr txBox="1"/>
          <p:nvPr/>
        </p:nvSpPr>
        <p:spPr>
          <a:xfrm>
            <a:off x="6156176" y="2420888"/>
            <a:ext cx="2681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3</a:t>
            </a:r>
            <a:endParaRPr lang="ru-RU" b="1" dirty="0"/>
          </a:p>
        </p:txBody>
      </p:sp>
      <p:cxnSp>
        <p:nvCxnSpPr>
          <p:cNvPr id="440" name="Прямая со стрелкой 439"/>
          <p:cNvCxnSpPr/>
          <p:nvPr/>
        </p:nvCxnSpPr>
        <p:spPr>
          <a:xfrm flipH="1">
            <a:off x="6084168" y="2420888"/>
            <a:ext cx="360040" cy="0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43" name="TextBox 442"/>
          <p:cNvSpPr txBox="1"/>
          <p:nvPr/>
        </p:nvSpPr>
        <p:spPr>
          <a:xfrm>
            <a:off x="6876256" y="2420888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1</a:t>
            </a:r>
            <a:endParaRPr lang="ru-RU" sz="2000" b="1" dirty="0"/>
          </a:p>
        </p:txBody>
      </p:sp>
      <p:cxnSp>
        <p:nvCxnSpPr>
          <p:cNvPr id="444" name="Прямая со стрелкой 443"/>
          <p:cNvCxnSpPr/>
          <p:nvPr/>
        </p:nvCxnSpPr>
        <p:spPr>
          <a:xfrm>
            <a:off x="7236296" y="2348880"/>
            <a:ext cx="0" cy="432048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45" name="TextBox 444"/>
          <p:cNvSpPr txBox="1"/>
          <p:nvPr/>
        </p:nvSpPr>
        <p:spPr>
          <a:xfrm>
            <a:off x="7812360" y="2420888"/>
            <a:ext cx="288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</a:t>
            </a:r>
            <a:endParaRPr lang="ru-RU" sz="2400" b="1" dirty="0"/>
          </a:p>
        </p:txBody>
      </p:sp>
      <p:cxnSp>
        <p:nvCxnSpPr>
          <p:cNvPr id="446" name="Прямая со стрелкой 445"/>
          <p:cNvCxnSpPr/>
          <p:nvPr/>
        </p:nvCxnSpPr>
        <p:spPr>
          <a:xfrm flipH="1">
            <a:off x="7812360" y="2420888"/>
            <a:ext cx="360040" cy="0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47" name="TextBox 446"/>
          <p:cNvSpPr txBox="1"/>
          <p:nvPr/>
        </p:nvSpPr>
        <p:spPr>
          <a:xfrm>
            <a:off x="8676456" y="2420888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1</a:t>
            </a:r>
            <a:endParaRPr lang="ru-RU" sz="2400" b="1" dirty="0"/>
          </a:p>
        </p:txBody>
      </p:sp>
      <p:cxnSp>
        <p:nvCxnSpPr>
          <p:cNvPr id="448" name="Прямая со стрелкой 447"/>
          <p:cNvCxnSpPr/>
          <p:nvPr/>
        </p:nvCxnSpPr>
        <p:spPr>
          <a:xfrm flipV="1">
            <a:off x="8964488" y="2348880"/>
            <a:ext cx="0" cy="432048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49" name="TextBox 448"/>
          <p:cNvSpPr txBox="1"/>
          <p:nvPr/>
        </p:nvSpPr>
        <p:spPr>
          <a:xfrm>
            <a:off x="6156176" y="3068960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2</a:t>
            </a:r>
            <a:endParaRPr lang="ru-RU" b="1" dirty="0"/>
          </a:p>
        </p:txBody>
      </p:sp>
      <p:cxnSp>
        <p:nvCxnSpPr>
          <p:cNvPr id="450" name="Прямая со стрелкой 449"/>
          <p:cNvCxnSpPr/>
          <p:nvPr/>
        </p:nvCxnSpPr>
        <p:spPr>
          <a:xfrm flipH="1">
            <a:off x="6084168" y="3068960"/>
            <a:ext cx="360040" cy="0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51" name="TextBox 450"/>
          <p:cNvSpPr txBox="1"/>
          <p:nvPr/>
        </p:nvSpPr>
        <p:spPr>
          <a:xfrm>
            <a:off x="6876256" y="3068960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3</a:t>
            </a:r>
            <a:endParaRPr lang="ru-RU" sz="2400" b="1" dirty="0"/>
          </a:p>
        </p:txBody>
      </p:sp>
      <p:cxnSp>
        <p:nvCxnSpPr>
          <p:cNvPr id="453" name="Прямая со стрелкой 452"/>
          <p:cNvCxnSpPr/>
          <p:nvPr/>
        </p:nvCxnSpPr>
        <p:spPr>
          <a:xfrm flipH="1" flipV="1">
            <a:off x="7020272" y="2996952"/>
            <a:ext cx="288032" cy="432047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54" name="TextBox 453"/>
          <p:cNvSpPr txBox="1"/>
          <p:nvPr/>
        </p:nvSpPr>
        <p:spPr>
          <a:xfrm>
            <a:off x="7740352" y="2852936"/>
            <a:ext cx="2296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3</a:t>
            </a:r>
            <a:endParaRPr lang="ru-RU" sz="2400" b="1" dirty="0"/>
          </a:p>
        </p:txBody>
      </p:sp>
      <p:cxnSp>
        <p:nvCxnSpPr>
          <p:cNvPr id="456" name="Прямая со стрелкой 455"/>
          <p:cNvCxnSpPr/>
          <p:nvPr/>
        </p:nvCxnSpPr>
        <p:spPr>
          <a:xfrm flipV="1">
            <a:off x="7884368" y="2996952"/>
            <a:ext cx="288032" cy="432047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65" name="TextBox 464"/>
          <p:cNvSpPr txBox="1"/>
          <p:nvPr/>
        </p:nvSpPr>
        <p:spPr>
          <a:xfrm>
            <a:off x="8676456" y="3068960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1</a:t>
            </a:r>
            <a:endParaRPr lang="ru-RU" b="1" dirty="0"/>
          </a:p>
        </p:txBody>
      </p:sp>
      <p:cxnSp>
        <p:nvCxnSpPr>
          <p:cNvPr id="467" name="Прямая со стрелкой 466"/>
          <p:cNvCxnSpPr>
            <a:stCxn id="465" idx="0"/>
          </p:cNvCxnSpPr>
          <p:nvPr/>
        </p:nvCxnSpPr>
        <p:spPr>
          <a:xfrm>
            <a:off x="8846535" y="3068960"/>
            <a:ext cx="297465" cy="360040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12" name="TextBox 511"/>
          <p:cNvSpPr txBox="1"/>
          <p:nvPr/>
        </p:nvSpPr>
        <p:spPr>
          <a:xfrm>
            <a:off x="6012160" y="3717032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3</a:t>
            </a:r>
            <a:endParaRPr lang="ru-RU" sz="2400" b="1" dirty="0"/>
          </a:p>
        </p:txBody>
      </p:sp>
      <p:cxnSp>
        <p:nvCxnSpPr>
          <p:cNvPr id="513" name="Прямая со стрелкой 512"/>
          <p:cNvCxnSpPr/>
          <p:nvPr/>
        </p:nvCxnSpPr>
        <p:spPr>
          <a:xfrm>
            <a:off x="6372200" y="3717032"/>
            <a:ext cx="0" cy="360040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14" name="TextBox 513"/>
          <p:cNvSpPr txBox="1"/>
          <p:nvPr/>
        </p:nvSpPr>
        <p:spPr>
          <a:xfrm>
            <a:off x="6876256" y="3717032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1</a:t>
            </a:r>
            <a:endParaRPr lang="ru-RU" sz="2000" b="1" dirty="0"/>
          </a:p>
        </p:txBody>
      </p:sp>
      <p:cxnSp>
        <p:nvCxnSpPr>
          <p:cNvPr id="516" name="Прямая со стрелкой 515"/>
          <p:cNvCxnSpPr/>
          <p:nvPr/>
        </p:nvCxnSpPr>
        <p:spPr>
          <a:xfrm>
            <a:off x="7020272" y="3717032"/>
            <a:ext cx="288032" cy="360040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20" name="TextBox 519"/>
          <p:cNvSpPr txBox="1"/>
          <p:nvPr/>
        </p:nvSpPr>
        <p:spPr>
          <a:xfrm>
            <a:off x="7812360" y="3717032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6</a:t>
            </a:r>
            <a:endParaRPr lang="ru-RU" sz="2400" b="1" dirty="0"/>
          </a:p>
        </p:txBody>
      </p:sp>
      <p:cxnSp>
        <p:nvCxnSpPr>
          <p:cNvPr id="522" name="Прямая со стрелкой 521"/>
          <p:cNvCxnSpPr/>
          <p:nvPr/>
        </p:nvCxnSpPr>
        <p:spPr>
          <a:xfrm>
            <a:off x="7812360" y="3717032"/>
            <a:ext cx="360040" cy="1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32" name="TextBox 531"/>
          <p:cNvSpPr txBox="1"/>
          <p:nvPr/>
        </p:nvSpPr>
        <p:spPr>
          <a:xfrm>
            <a:off x="8676456" y="3645024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1</a:t>
            </a:r>
            <a:endParaRPr lang="ru-RU" b="1" dirty="0"/>
          </a:p>
        </p:txBody>
      </p:sp>
      <p:cxnSp>
        <p:nvCxnSpPr>
          <p:cNvPr id="533" name="Прямая со стрелкой 532"/>
          <p:cNvCxnSpPr/>
          <p:nvPr/>
        </p:nvCxnSpPr>
        <p:spPr>
          <a:xfrm flipV="1">
            <a:off x="8964488" y="3645024"/>
            <a:ext cx="0" cy="432048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34" name="TextBox 533"/>
          <p:cNvSpPr txBox="1"/>
          <p:nvPr/>
        </p:nvSpPr>
        <p:spPr>
          <a:xfrm>
            <a:off x="6012160" y="4221088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1</a:t>
            </a:r>
            <a:endParaRPr lang="ru-RU" sz="2000" b="1" dirty="0"/>
          </a:p>
        </p:txBody>
      </p:sp>
      <p:cxnSp>
        <p:nvCxnSpPr>
          <p:cNvPr id="535" name="Прямая со стрелкой 534"/>
          <p:cNvCxnSpPr>
            <a:stCxn id="534" idx="2"/>
          </p:cNvCxnSpPr>
          <p:nvPr/>
        </p:nvCxnSpPr>
        <p:spPr>
          <a:xfrm flipV="1">
            <a:off x="6182239" y="4293096"/>
            <a:ext cx="327150" cy="389657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85" name="TextBox 584"/>
          <p:cNvSpPr txBox="1"/>
          <p:nvPr/>
        </p:nvSpPr>
        <p:spPr>
          <a:xfrm>
            <a:off x="6876256" y="4365104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1</a:t>
            </a:r>
            <a:endParaRPr lang="ru-RU" sz="2000" b="1" dirty="0"/>
          </a:p>
        </p:txBody>
      </p:sp>
      <p:cxnSp>
        <p:nvCxnSpPr>
          <p:cNvPr id="586" name="Прямая со стрелкой 585"/>
          <p:cNvCxnSpPr/>
          <p:nvPr/>
        </p:nvCxnSpPr>
        <p:spPr>
          <a:xfrm flipH="1" flipV="1">
            <a:off x="7020272" y="4293096"/>
            <a:ext cx="288032" cy="432047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87" name="TextBox 586"/>
          <p:cNvSpPr txBox="1"/>
          <p:nvPr/>
        </p:nvSpPr>
        <p:spPr>
          <a:xfrm>
            <a:off x="7740352" y="4221088"/>
            <a:ext cx="351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</a:t>
            </a:r>
            <a:endParaRPr lang="ru-RU" sz="2000" b="1" dirty="0"/>
          </a:p>
        </p:txBody>
      </p:sp>
      <p:cxnSp>
        <p:nvCxnSpPr>
          <p:cNvPr id="588" name="Прямая со стрелкой 587"/>
          <p:cNvCxnSpPr/>
          <p:nvPr/>
        </p:nvCxnSpPr>
        <p:spPr>
          <a:xfrm flipV="1">
            <a:off x="7884368" y="4293096"/>
            <a:ext cx="327150" cy="389657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89" name="Прямая со стрелкой 588"/>
          <p:cNvCxnSpPr/>
          <p:nvPr/>
        </p:nvCxnSpPr>
        <p:spPr>
          <a:xfrm flipH="1" flipV="1">
            <a:off x="8855968" y="4293096"/>
            <a:ext cx="288032" cy="432047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90" name="TextBox 589"/>
          <p:cNvSpPr txBox="1"/>
          <p:nvPr/>
        </p:nvSpPr>
        <p:spPr>
          <a:xfrm>
            <a:off x="8604448" y="4365104"/>
            <a:ext cx="351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</a:t>
            </a:r>
            <a:endParaRPr lang="ru-RU" sz="2000" b="1" dirty="0"/>
          </a:p>
        </p:txBody>
      </p:sp>
      <p:sp>
        <p:nvSpPr>
          <p:cNvPr id="591" name="TextBox 590"/>
          <p:cNvSpPr txBox="1"/>
          <p:nvPr/>
        </p:nvSpPr>
        <p:spPr>
          <a:xfrm>
            <a:off x="6012160" y="4797152"/>
            <a:ext cx="351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</a:t>
            </a:r>
            <a:endParaRPr lang="ru-RU" sz="2000" b="1" dirty="0"/>
          </a:p>
        </p:txBody>
      </p:sp>
      <p:cxnSp>
        <p:nvCxnSpPr>
          <p:cNvPr id="592" name="Прямая со стрелкой 591"/>
          <p:cNvCxnSpPr/>
          <p:nvPr/>
        </p:nvCxnSpPr>
        <p:spPr>
          <a:xfrm flipV="1">
            <a:off x="6156176" y="4941168"/>
            <a:ext cx="324036" cy="360040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95" name="TextBox 594"/>
          <p:cNvSpPr txBox="1"/>
          <p:nvPr/>
        </p:nvSpPr>
        <p:spPr>
          <a:xfrm>
            <a:off x="6948264" y="5013176"/>
            <a:ext cx="3485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2</a:t>
            </a:r>
            <a:endParaRPr lang="ru-RU" b="1" dirty="0"/>
          </a:p>
        </p:txBody>
      </p:sp>
      <p:cxnSp>
        <p:nvCxnSpPr>
          <p:cNvPr id="596" name="Прямая со стрелкой 595"/>
          <p:cNvCxnSpPr/>
          <p:nvPr/>
        </p:nvCxnSpPr>
        <p:spPr>
          <a:xfrm flipH="1">
            <a:off x="6948264" y="5013176"/>
            <a:ext cx="360040" cy="0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97" name="TextBox 596"/>
          <p:cNvSpPr txBox="1"/>
          <p:nvPr/>
        </p:nvSpPr>
        <p:spPr>
          <a:xfrm>
            <a:off x="7740352" y="4941168"/>
            <a:ext cx="351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</a:t>
            </a:r>
            <a:endParaRPr lang="ru-RU" sz="2000" b="1" dirty="0"/>
          </a:p>
        </p:txBody>
      </p:sp>
      <p:sp>
        <p:nvSpPr>
          <p:cNvPr id="598" name="TextBox 597"/>
          <p:cNvSpPr txBox="1"/>
          <p:nvPr/>
        </p:nvSpPr>
        <p:spPr>
          <a:xfrm>
            <a:off x="6012160" y="5589240"/>
            <a:ext cx="351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</a:t>
            </a:r>
            <a:endParaRPr lang="ru-RU" sz="2000" b="1" dirty="0"/>
          </a:p>
        </p:txBody>
      </p:sp>
      <p:sp>
        <p:nvSpPr>
          <p:cNvPr id="599" name="TextBox 598"/>
          <p:cNvSpPr txBox="1"/>
          <p:nvPr/>
        </p:nvSpPr>
        <p:spPr>
          <a:xfrm>
            <a:off x="8604448" y="4869160"/>
            <a:ext cx="351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</a:t>
            </a:r>
            <a:endParaRPr lang="ru-RU" sz="2000" b="1" dirty="0"/>
          </a:p>
        </p:txBody>
      </p:sp>
      <p:sp>
        <p:nvSpPr>
          <p:cNvPr id="600" name="TextBox 599"/>
          <p:cNvSpPr txBox="1"/>
          <p:nvPr/>
        </p:nvSpPr>
        <p:spPr>
          <a:xfrm>
            <a:off x="6156176" y="6237312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1</a:t>
            </a:r>
            <a:endParaRPr lang="ru-RU" sz="2000" b="1" dirty="0"/>
          </a:p>
        </p:txBody>
      </p:sp>
      <p:sp>
        <p:nvSpPr>
          <p:cNvPr id="601" name="TextBox 600"/>
          <p:cNvSpPr txBox="1"/>
          <p:nvPr/>
        </p:nvSpPr>
        <p:spPr>
          <a:xfrm>
            <a:off x="6948264" y="5445224"/>
            <a:ext cx="351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</a:t>
            </a:r>
            <a:endParaRPr lang="ru-RU" sz="2000" b="1" dirty="0"/>
          </a:p>
        </p:txBody>
      </p:sp>
      <p:sp>
        <p:nvSpPr>
          <p:cNvPr id="602" name="TextBox 601"/>
          <p:cNvSpPr txBox="1"/>
          <p:nvPr/>
        </p:nvSpPr>
        <p:spPr>
          <a:xfrm>
            <a:off x="6948264" y="6093296"/>
            <a:ext cx="351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</a:t>
            </a:r>
            <a:endParaRPr lang="ru-RU" sz="2000" b="1" dirty="0"/>
          </a:p>
        </p:txBody>
      </p:sp>
      <p:sp>
        <p:nvSpPr>
          <p:cNvPr id="603" name="TextBox 602"/>
          <p:cNvSpPr txBox="1"/>
          <p:nvPr/>
        </p:nvSpPr>
        <p:spPr>
          <a:xfrm>
            <a:off x="7812360" y="6237312"/>
            <a:ext cx="351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</a:t>
            </a:r>
            <a:endParaRPr lang="ru-RU" sz="2000" b="1" dirty="0"/>
          </a:p>
        </p:txBody>
      </p:sp>
      <p:sp>
        <p:nvSpPr>
          <p:cNvPr id="604" name="TextBox 603"/>
          <p:cNvSpPr txBox="1"/>
          <p:nvPr/>
        </p:nvSpPr>
        <p:spPr>
          <a:xfrm>
            <a:off x="7740352" y="5589240"/>
            <a:ext cx="351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</a:t>
            </a:r>
            <a:endParaRPr lang="ru-RU" sz="2000" b="1" dirty="0"/>
          </a:p>
        </p:txBody>
      </p:sp>
      <p:sp>
        <p:nvSpPr>
          <p:cNvPr id="605" name="TextBox 604"/>
          <p:cNvSpPr txBox="1"/>
          <p:nvPr/>
        </p:nvSpPr>
        <p:spPr>
          <a:xfrm>
            <a:off x="8604448" y="5445224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</a:t>
            </a:r>
            <a:endParaRPr lang="ru-RU" sz="2000" b="1" dirty="0"/>
          </a:p>
        </p:txBody>
      </p:sp>
      <p:cxnSp>
        <p:nvCxnSpPr>
          <p:cNvPr id="606" name="Прямая со стрелкой 605"/>
          <p:cNvCxnSpPr/>
          <p:nvPr/>
        </p:nvCxnSpPr>
        <p:spPr>
          <a:xfrm flipH="1" flipV="1">
            <a:off x="7956376" y="4941168"/>
            <a:ext cx="252028" cy="432048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07" name="Прямая со стрелкой 606"/>
          <p:cNvCxnSpPr/>
          <p:nvPr/>
        </p:nvCxnSpPr>
        <p:spPr>
          <a:xfrm flipH="1">
            <a:off x="8748464" y="5085184"/>
            <a:ext cx="288031" cy="297324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08" name="Прямая со стрелкой 607"/>
          <p:cNvCxnSpPr/>
          <p:nvPr/>
        </p:nvCxnSpPr>
        <p:spPr>
          <a:xfrm flipH="1">
            <a:off x="7020272" y="5733256"/>
            <a:ext cx="288031" cy="297324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09" name="Прямая со стрелкой 608"/>
          <p:cNvCxnSpPr/>
          <p:nvPr/>
        </p:nvCxnSpPr>
        <p:spPr>
          <a:xfrm flipH="1">
            <a:off x="8748464" y="5733256"/>
            <a:ext cx="288031" cy="297324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10" name="Прямая со стрелкой 609"/>
          <p:cNvCxnSpPr/>
          <p:nvPr/>
        </p:nvCxnSpPr>
        <p:spPr>
          <a:xfrm flipH="1" flipV="1">
            <a:off x="6228184" y="5589240"/>
            <a:ext cx="252028" cy="432048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11" name="Прямая со стрелкой 610"/>
          <p:cNvCxnSpPr/>
          <p:nvPr/>
        </p:nvCxnSpPr>
        <p:spPr>
          <a:xfrm flipH="1" flipV="1">
            <a:off x="7956376" y="5589240"/>
            <a:ext cx="252028" cy="432048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12" name="Прямая со стрелкой 611"/>
          <p:cNvCxnSpPr/>
          <p:nvPr/>
        </p:nvCxnSpPr>
        <p:spPr>
          <a:xfrm flipH="1">
            <a:off x="6084168" y="6309320"/>
            <a:ext cx="360040" cy="0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16" name="Прямая со стрелкой 615"/>
          <p:cNvCxnSpPr/>
          <p:nvPr/>
        </p:nvCxnSpPr>
        <p:spPr>
          <a:xfrm flipH="1">
            <a:off x="7020272" y="6381328"/>
            <a:ext cx="288031" cy="297324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17" name="Прямая со стрелкой 616"/>
          <p:cNvCxnSpPr/>
          <p:nvPr/>
        </p:nvCxnSpPr>
        <p:spPr>
          <a:xfrm>
            <a:off x="7812360" y="6309320"/>
            <a:ext cx="360040" cy="1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620" name="Управляющая кнопка: далее 619">
            <a:hlinkClick r:id="" action="ppaction://hlinkshowjump?jump=endshow" highlightClick="1"/>
          </p:cNvPr>
          <p:cNvSpPr/>
          <p:nvPr/>
        </p:nvSpPr>
        <p:spPr>
          <a:xfrm>
            <a:off x="8460432" y="6237312"/>
            <a:ext cx="539552" cy="432048"/>
          </a:xfrm>
          <a:prstGeom prst="actionButtonForwardNex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2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4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5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6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7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8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9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4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0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4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1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4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2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4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3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4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4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4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5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4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4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1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4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4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3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4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4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4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5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4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6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4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7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4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2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2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2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2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2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2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2" dur="500"/>
                                        <p:tgtEl>
                                          <p:spTgt spid="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9"/>
                  </p:tgtEl>
                </p:cond>
              </p:nextCondLst>
            </p:seq>
            <p:seq concurrent="1" nextAc="seek">
              <p:cTn id="283" restart="whenNotActive" fill="hold" evtFilter="cancelBubble" nodeType="interactiveSeq">
                <p:stCondLst>
                  <p:cond evt="onClick" delay="0">
                    <p:tgtEl>
                      <p:spTgt spid="4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4" fill="hold">
                      <p:stCondLst>
                        <p:cond delay="0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8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8"/>
                  </p:tgtEl>
                </p:cond>
              </p:nextCondLst>
            </p:seq>
          </p:childTnLst>
        </p:cTn>
      </p:par>
    </p:tnLst>
    <p:bldLst>
      <p:bldP spid="159" grpId="0" animBg="1"/>
      <p:bldP spid="167" grpId="0" animBg="1"/>
      <p:bldP spid="620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4498</TotalTime>
  <Words>142</Words>
  <Application>Microsoft Office PowerPoint</Application>
  <PresentationFormat>Экран (4:3)</PresentationFormat>
  <Paragraphs>40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Слайд 1</vt:lpstr>
      <vt:lpstr>Слайд 2</vt:lpstr>
      <vt:lpstr>Слайд 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Анастасия</dc:creator>
  <cp:lastModifiedBy>Анастасия</cp:lastModifiedBy>
  <cp:revision>119</cp:revision>
  <dcterms:created xsi:type="dcterms:W3CDTF">2022-11-12T21:26:19Z</dcterms:created>
  <dcterms:modified xsi:type="dcterms:W3CDTF">2023-06-12T19:01:33Z</dcterms:modified>
</cp:coreProperties>
</file>