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6" r:id="rId7"/>
    <p:sldId id="267" r:id="rId8"/>
    <p:sldId id="268" r:id="rId9"/>
    <p:sldId id="261" r:id="rId10"/>
    <p:sldId id="262" r:id="rId11"/>
    <p:sldId id="265" r:id="rId12"/>
    <p:sldId id="263" r:id="rId13"/>
    <p:sldId id="264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FF"/>
    <a:srgbClr val="9900CC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84" y="3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89FC3-A0EC-49CC-A764-21D8A5257B4A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41E41-115F-461E-969A-9BE1326970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45436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89FC3-A0EC-49CC-A764-21D8A5257B4A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41E41-115F-461E-969A-9BE1326970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89918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89FC3-A0EC-49CC-A764-21D8A5257B4A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41E41-115F-461E-969A-9BE1326970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0613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89FC3-A0EC-49CC-A764-21D8A5257B4A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41E41-115F-461E-969A-9BE1326970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0588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89FC3-A0EC-49CC-A764-21D8A5257B4A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41E41-115F-461E-969A-9BE1326970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3023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89FC3-A0EC-49CC-A764-21D8A5257B4A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41E41-115F-461E-969A-9BE1326970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8785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89FC3-A0EC-49CC-A764-21D8A5257B4A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41E41-115F-461E-969A-9BE1326970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43922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89FC3-A0EC-49CC-A764-21D8A5257B4A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41E41-115F-461E-969A-9BE1326970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8464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89FC3-A0EC-49CC-A764-21D8A5257B4A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41E41-115F-461E-969A-9BE1326970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64682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89FC3-A0EC-49CC-A764-21D8A5257B4A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41E41-115F-461E-969A-9BE1326970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6365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89FC3-A0EC-49CC-A764-21D8A5257B4A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41E41-115F-461E-969A-9BE1326970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8153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789FC3-A0EC-49CC-A764-21D8A5257B4A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C41E41-115F-461E-969A-9BE1326970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1563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956552"/>
            <a:ext cx="9144000" cy="2387600"/>
          </a:xfrm>
        </p:spPr>
        <p:txBody>
          <a:bodyPr>
            <a:norm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Учение о природно-хозяйственных зонах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6790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1887200" cy="1325563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Широтная и комплексная зональности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048" y="1193172"/>
            <a:ext cx="7553104" cy="5664828"/>
          </a:xfrm>
        </p:spPr>
      </p:pic>
    </p:spTree>
    <p:extLst>
      <p:ext uri="{BB962C8B-B14F-4D97-AF65-F5344CB8AC3E}">
        <p14:creationId xmlns:p14="http://schemas.microsoft.com/office/powerpoint/2010/main" val="414263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853" y="-30114"/>
            <a:ext cx="8984937" cy="6888114"/>
          </a:xfrm>
        </p:spPr>
      </p:pic>
    </p:spTree>
    <p:extLst>
      <p:ext uri="{BB962C8B-B14F-4D97-AF65-F5344CB8AC3E}">
        <p14:creationId xmlns:p14="http://schemas.microsoft.com/office/powerpoint/2010/main" val="22362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1705" y="-12032"/>
            <a:ext cx="9160042" cy="6870032"/>
          </a:xfrm>
        </p:spPr>
      </p:pic>
    </p:spTree>
    <p:extLst>
      <p:ext uri="{BB962C8B-B14F-4D97-AF65-F5344CB8AC3E}">
        <p14:creationId xmlns:p14="http://schemas.microsoft.com/office/powerpoint/2010/main" val="174301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168" y="0"/>
            <a:ext cx="8999621" cy="6907210"/>
          </a:xfrm>
        </p:spPr>
      </p:pic>
    </p:spTree>
    <p:extLst>
      <p:ext uri="{BB962C8B-B14F-4D97-AF65-F5344CB8AC3E}">
        <p14:creationId xmlns:p14="http://schemas.microsoft.com/office/powerpoint/2010/main" val="109300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Вопросы для самопроверки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ru-RU" sz="3600" dirty="0" smtClean="0"/>
              <a:t>Что такое природная зона?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Кто дал физико-географическое районирование СССР?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Какие факторы учитываются в ландшафтоведении?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Какие виды зональности вы узнали?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Какие природные зоны наиболее «продуктивны»?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413205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Природная зона – это…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190291"/>
          </a:xfrm>
        </p:spPr>
        <p:txBody>
          <a:bodyPr/>
          <a:lstStyle/>
          <a:p>
            <a:r>
              <a:rPr lang="ru-RU" dirty="0" smtClean="0"/>
              <a:t>Обширная территория со схожим климатом, рельефом, типом почв, растительностью и животным миром.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426745"/>
            <a:ext cx="3946358" cy="26311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408" y="3426743"/>
            <a:ext cx="4123184" cy="26311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3559" y="3426743"/>
            <a:ext cx="3978442" cy="26522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1602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Из-за чего образовались природные зоны?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Управляющая кнопка: справка 3">
            <a:hlinkClick r:id="" action="ppaction://hlinkshowjump?jump=nextslide" highlightClick="1"/>
          </p:cNvPr>
          <p:cNvSpPr/>
          <p:nvPr/>
        </p:nvSpPr>
        <p:spPr>
          <a:xfrm>
            <a:off x="4748463" y="2294021"/>
            <a:ext cx="2983832" cy="3400926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028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134" y="0"/>
            <a:ext cx="11551746" cy="5714165"/>
          </a:xfrm>
        </p:spPr>
      </p:pic>
      <p:sp>
        <p:nvSpPr>
          <p:cNvPr id="5" name="TextBox 4"/>
          <p:cNvSpPr txBox="1"/>
          <p:nvPr/>
        </p:nvSpPr>
        <p:spPr>
          <a:xfrm>
            <a:off x="2179649" y="5887453"/>
            <a:ext cx="78927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/>
              <a:t>Зональность</a:t>
            </a:r>
            <a:endParaRPr lang="ru-RU" sz="2800" b="1" i="1" dirty="0"/>
          </a:p>
        </p:txBody>
      </p:sp>
    </p:spTree>
    <p:extLst>
      <p:ext uri="{BB962C8B-B14F-4D97-AF65-F5344CB8AC3E}">
        <p14:creationId xmlns:p14="http://schemas.microsoft.com/office/powerpoint/2010/main" val="2255180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4774" y="919957"/>
            <a:ext cx="4495800" cy="1325563"/>
          </a:xfrm>
        </p:spPr>
        <p:txBody>
          <a:bodyPr/>
          <a:lstStyle/>
          <a:p>
            <a:r>
              <a:rPr lang="ru-RU" dirty="0" smtClean="0"/>
              <a:t>Зональность – это…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964281"/>
            <a:ext cx="4247147" cy="1918786"/>
          </a:xfrm>
        </p:spPr>
        <p:txBody>
          <a:bodyPr/>
          <a:lstStyle/>
          <a:p>
            <a:r>
              <a:rPr lang="ru-RU" dirty="0" smtClean="0"/>
              <a:t>Изменение географической оболочки от полюсов к экватору.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48589" y="6320589"/>
            <a:ext cx="3384885" cy="3689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i="1" dirty="0" smtClean="0"/>
              <a:t>В.В. Докучаев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52489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7074" y="0"/>
            <a:ext cx="5144927" cy="6858000"/>
          </a:xfrm>
        </p:spPr>
      </p:pic>
      <p:sp>
        <p:nvSpPr>
          <p:cNvPr id="5" name="TextBox 4"/>
          <p:cNvSpPr txBox="1"/>
          <p:nvPr/>
        </p:nvSpPr>
        <p:spPr>
          <a:xfrm>
            <a:off x="224590" y="1171073"/>
            <a:ext cx="574307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/>
              <a:t>Лев Семенович Берг </a:t>
            </a:r>
            <a:r>
              <a:rPr lang="ru-RU" sz="2400" dirty="0" smtClean="0"/>
              <a:t>продолжил учение В.В. Докучаева о зональности. Разработал идею о ландшафтах (найдите определение ландшафта в учебнике). Подробно описал природные зоны и создал физико-географическое районирование СССР. 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68968" y="5566611"/>
            <a:ext cx="57109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Почему данные, полученные Л.С. Бергом, так важны для понимания и развития ландшафтоведения?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804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1289" y="0"/>
            <a:ext cx="8789173" cy="6858000"/>
          </a:xfrm>
        </p:spPr>
      </p:pic>
    </p:spTree>
    <p:extLst>
      <p:ext uri="{BB962C8B-B14F-4D97-AF65-F5344CB8AC3E}">
        <p14:creationId xmlns:p14="http://schemas.microsoft.com/office/powerpoint/2010/main" val="827801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7306" y="946484"/>
            <a:ext cx="11325726" cy="4860758"/>
          </a:xfrm>
        </p:spPr>
        <p:txBody>
          <a:bodyPr>
            <a:noAutofit/>
          </a:bodyPr>
          <a:lstStyle/>
          <a:p>
            <a:pPr algn="ctr"/>
            <a:r>
              <a:rPr lang="ru-RU" sz="6000" b="1" i="1" dirty="0" smtClean="0"/>
              <a:t>Чего не хватает на предыдущей схеме в ландшафтоведении?</a:t>
            </a:r>
            <a:endParaRPr lang="ru-RU" sz="6000" b="1" i="1" dirty="0"/>
          </a:p>
        </p:txBody>
      </p:sp>
    </p:spTree>
    <p:extLst>
      <p:ext uri="{BB962C8B-B14F-4D97-AF65-F5344CB8AC3E}">
        <p14:creationId xmlns:p14="http://schemas.microsoft.com/office/powerpoint/2010/main" val="360891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зональности </a:t>
            </a:r>
            <a:endParaRPr lang="ru-RU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1010652" y="2165680"/>
            <a:ext cx="3031958" cy="1668379"/>
            <a:chOff x="1010652" y="2165680"/>
            <a:chExt cx="3031958" cy="1668379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1010652" y="2165680"/>
              <a:ext cx="3031958" cy="1668379"/>
            </a:xfrm>
            <a:prstGeom prst="round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171074" y="2759242"/>
              <a:ext cx="27111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i="1" dirty="0" smtClean="0">
                  <a:solidFill>
                    <a:schemeClr val="bg1"/>
                  </a:solidFill>
                </a:rPr>
                <a:t> Широтная</a:t>
              </a:r>
              <a:endParaRPr lang="ru-RU" sz="24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1010652" y="4806357"/>
            <a:ext cx="3031959" cy="1668379"/>
            <a:chOff x="1010652" y="4806357"/>
            <a:chExt cx="3031959" cy="1668379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1010652" y="4806357"/>
              <a:ext cx="3031958" cy="1668379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010653" y="5132714"/>
              <a:ext cx="303195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i="1" dirty="0" smtClean="0">
                  <a:solidFill>
                    <a:schemeClr val="bg1"/>
                  </a:solidFill>
                </a:rPr>
                <a:t>Экзогенных геоморфологических процессов</a:t>
              </a:r>
              <a:endParaRPr lang="ru-RU" sz="20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8081211" y="2155884"/>
            <a:ext cx="3031958" cy="1668379"/>
            <a:chOff x="8081211" y="2155884"/>
            <a:chExt cx="3031958" cy="1668379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8081211" y="2155884"/>
              <a:ext cx="3031958" cy="1668379"/>
            </a:xfrm>
            <a:prstGeom prst="round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8293768" y="2759242"/>
              <a:ext cx="2598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i="1" dirty="0" smtClean="0"/>
                <a:t>Компонентная</a:t>
              </a:r>
              <a:endParaRPr lang="ru-RU" sz="2400" b="1" i="1" dirty="0"/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8081211" y="4960501"/>
            <a:ext cx="3031958" cy="1668379"/>
            <a:chOff x="8081211" y="4960501"/>
            <a:chExt cx="3031958" cy="1668379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8081211" y="4960501"/>
              <a:ext cx="3031958" cy="1668379"/>
            </a:xfrm>
            <a:prstGeom prst="roundRect">
              <a:avLst/>
            </a:prstGeom>
            <a:solidFill>
              <a:srgbClr val="CC66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277725" y="5563857"/>
              <a:ext cx="26148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i="1" dirty="0" smtClean="0">
                  <a:solidFill>
                    <a:schemeClr val="bg1"/>
                  </a:solidFill>
                </a:rPr>
                <a:t>Комплексная </a:t>
              </a:r>
              <a:endParaRPr lang="ru-RU" sz="2400" b="1" i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6660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150</Words>
  <Application>Microsoft Office PowerPoint</Application>
  <PresentationFormat>Широкоэкранный</PresentationFormat>
  <Paragraphs>23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Тема Office</vt:lpstr>
      <vt:lpstr>Учение о природно-хозяйственных зонах</vt:lpstr>
      <vt:lpstr>Природная зона – это…</vt:lpstr>
      <vt:lpstr>Из-за чего образовались природные зоны?</vt:lpstr>
      <vt:lpstr>Презентация PowerPoint</vt:lpstr>
      <vt:lpstr>Зональность – это…</vt:lpstr>
      <vt:lpstr>Презентация PowerPoint</vt:lpstr>
      <vt:lpstr>Презентация PowerPoint</vt:lpstr>
      <vt:lpstr>Чего не хватает на предыдущей схеме в ландшафтоведении?</vt:lpstr>
      <vt:lpstr>Виды зональности </vt:lpstr>
      <vt:lpstr>Широтная и комплексная зональности </vt:lpstr>
      <vt:lpstr>Презентация PowerPoint</vt:lpstr>
      <vt:lpstr>Презентация PowerPoint</vt:lpstr>
      <vt:lpstr>Презентация PowerPoint</vt:lpstr>
      <vt:lpstr>Вопросы для самопроверки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Учение о природно-хозяйственных зонах</dc:title>
  <dc:creator>Пользователь Windows</dc:creator>
  <cp:lastModifiedBy>Пользователь Windows</cp:lastModifiedBy>
  <cp:revision>7</cp:revision>
  <dcterms:created xsi:type="dcterms:W3CDTF">2023-06-12T18:25:46Z</dcterms:created>
  <dcterms:modified xsi:type="dcterms:W3CDTF">2023-06-12T19:18:49Z</dcterms:modified>
</cp:coreProperties>
</file>