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993EC-BF57-41DA-B060-71C9AA2D480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C2E6F-3761-4FC7-8ABE-1F4932C3F38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993EC-BF57-41DA-B060-71C9AA2D480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C2E6F-3761-4FC7-8ABE-1F4932C3F3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993EC-BF57-41DA-B060-71C9AA2D480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C2E6F-3761-4FC7-8ABE-1F4932C3F3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993EC-BF57-41DA-B060-71C9AA2D480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C2E6F-3761-4FC7-8ABE-1F4932C3F38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993EC-BF57-41DA-B060-71C9AA2D480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C2E6F-3761-4FC7-8ABE-1F4932C3F3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993EC-BF57-41DA-B060-71C9AA2D480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C2E6F-3761-4FC7-8ABE-1F4932C3F38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993EC-BF57-41DA-B060-71C9AA2D480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C2E6F-3761-4FC7-8ABE-1F4932C3F38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993EC-BF57-41DA-B060-71C9AA2D480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C2E6F-3761-4FC7-8ABE-1F4932C3F3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993EC-BF57-41DA-B060-71C9AA2D480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C2E6F-3761-4FC7-8ABE-1F4932C3F3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993EC-BF57-41DA-B060-71C9AA2D480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C2E6F-3761-4FC7-8ABE-1F4932C3F3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993EC-BF57-41DA-B060-71C9AA2D480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C2E6F-3761-4FC7-8ABE-1F4932C3F38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41993EC-BF57-41DA-B060-71C9AA2D480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EC2E6F-3761-4FC7-8ABE-1F4932C3F38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175351" cy="1368152"/>
          </a:xfrm>
        </p:spPr>
        <p:txBody>
          <a:bodyPr/>
          <a:lstStyle/>
          <a:p>
            <a:r>
              <a:rPr lang="en-US" dirty="0" smtClean="0"/>
              <a:t>My Dream House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7263"/>
            <a:ext cx="7644884" cy="5087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0486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51" b="21451"/>
          <a:stretch>
            <a:fillRect/>
          </a:stretch>
        </p:blipFill>
        <p:spPr>
          <a:xfrm>
            <a:off x="4260391" y="260648"/>
            <a:ext cx="4642433" cy="3528392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260648"/>
            <a:ext cx="4342185" cy="2202490"/>
          </a:xfrm>
        </p:spPr>
        <p:txBody>
          <a:bodyPr>
            <a:noAutofit/>
          </a:bodyPr>
          <a:lstStyle/>
          <a:p>
            <a:pPr lvl="2"/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I will tell you about the house of my dream.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5085184"/>
            <a:ext cx="6383538" cy="1143000"/>
          </a:xfrm>
        </p:spPr>
        <p:txBody>
          <a:bodyPr/>
          <a:lstStyle/>
          <a:p>
            <a:r>
              <a:rPr lang="en-US" sz="4000" dirty="0"/>
              <a:t>My house is located in the Arab Emirates  in Dubai city. Next to my house there is an ocean.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058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4" b="2874"/>
          <a:stretch>
            <a:fillRect/>
          </a:stretch>
        </p:blipFill>
        <p:spPr>
          <a:xfrm>
            <a:off x="1259632" y="476672"/>
            <a:ext cx="7054920" cy="3708999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4077072"/>
            <a:ext cx="7776864" cy="2223120"/>
          </a:xfrm>
        </p:spPr>
        <p:txBody>
          <a:bodyPr/>
          <a:lstStyle/>
          <a:p>
            <a:r>
              <a:rPr lang="en-US" sz="4000" dirty="0"/>
              <a:t>My dream house is a villa.</a:t>
            </a:r>
            <a:br>
              <a:rPr lang="en-US" sz="4000" dirty="0"/>
            </a:br>
            <a:r>
              <a:rPr lang="en-US" sz="4000" dirty="0"/>
              <a:t>I dream about three-storied house.</a:t>
            </a:r>
          </a:p>
        </p:txBody>
      </p:sp>
    </p:spTree>
    <p:extLst>
      <p:ext uri="{BB962C8B-B14F-4D97-AF65-F5344CB8AC3E}">
        <p14:creationId xmlns:p14="http://schemas.microsoft.com/office/powerpoint/2010/main" val="3654976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1" r="6271"/>
          <a:stretch>
            <a:fillRect/>
          </a:stretch>
        </p:blipFill>
        <p:spPr>
          <a:xfrm>
            <a:off x="899592" y="692696"/>
            <a:ext cx="7630892" cy="3344317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4464420"/>
            <a:ext cx="7877180" cy="1916907"/>
          </a:xfrm>
        </p:spPr>
        <p:txBody>
          <a:bodyPr/>
          <a:lstStyle/>
          <a:p>
            <a:r>
              <a:rPr lang="en-US" sz="3600" dirty="0"/>
              <a:t>It is built of bricks and painted light brown.</a:t>
            </a:r>
            <a:br>
              <a:rPr lang="en-US" sz="3600" dirty="0"/>
            </a:br>
            <a:r>
              <a:rPr lang="en-US" sz="3600" dirty="0"/>
              <a:t>Around my house there are a lot of flowers and a swimming pool.</a:t>
            </a:r>
          </a:p>
        </p:txBody>
      </p:sp>
    </p:spTree>
    <p:extLst>
      <p:ext uri="{BB962C8B-B14F-4D97-AF65-F5344CB8AC3E}">
        <p14:creationId xmlns:p14="http://schemas.microsoft.com/office/powerpoint/2010/main" val="1768410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" r="6244"/>
          <a:stretch>
            <a:fillRect/>
          </a:stretch>
        </p:blipFill>
        <p:spPr>
          <a:xfrm>
            <a:off x="1331640" y="476672"/>
            <a:ext cx="6846366" cy="3672921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4464420"/>
            <a:ext cx="8021196" cy="1988915"/>
          </a:xfrm>
        </p:spPr>
        <p:txBody>
          <a:bodyPr/>
          <a:lstStyle/>
          <a:p>
            <a:r>
              <a:rPr lang="en-US" sz="3600" dirty="0"/>
              <a:t>In my house there are three kitchens, three dining rooms, five living rooms , ten bedrooms and a swimming pool.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81339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7" r="12307"/>
          <a:stretch>
            <a:fillRect/>
          </a:stretch>
        </p:blipFill>
        <p:spPr>
          <a:xfrm>
            <a:off x="899592" y="116632"/>
            <a:ext cx="7632848" cy="4002930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5157192"/>
            <a:ext cx="8093204" cy="1556868"/>
          </a:xfrm>
        </p:spPr>
        <p:txBody>
          <a:bodyPr/>
          <a:lstStyle/>
          <a:p>
            <a:r>
              <a:rPr lang="en-US" sz="4000" dirty="0"/>
              <a:t>Also there are different devices and house plants in my house.</a:t>
            </a:r>
            <a:br>
              <a:rPr lang="en-US" sz="4000" dirty="0"/>
            </a:b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450692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085184"/>
            <a:ext cx="6512511" cy="1143000"/>
          </a:xfrm>
        </p:spPr>
        <p:txBody>
          <a:bodyPr/>
          <a:lstStyle/>
          <a:p>
            <a:r>
              <a:rPr lang="en-US" dirty="0"/>
              <a:t>I hope I'll have it someday.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34268"/>
            <a:ext cx="6840759" cy="4988968"/>
          </a:xfrm>
        </p:spPr>
      </p:pic>
    </p:spTree>
    <p:extLst>
      <p:ext uri="{BB962C8B-B14F-4D97-AF65-F5344CB8AC3E}">
        <p14:creationId xmlns:p14="http://schemas.microsoft.com/office/powerpoint/2010/main" val="330694105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43</TotalTime>
  <Words>94</Words>
  <Application>Microsoft Office PowerPoint</Application>
  <PresentationFormat>Экран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My Dream House</vt:lpstr>
      <vt:lpstr>My house is located in the Arab Emirates  in Dubai city. Next to my house there is an ocean.</vt:lpstr>
      <vt:lpstr>My dream house is a villa. I dream about three-storied house.</vt:lpstr>
      <vt:lpstr>It is built of bricks and painted light brown. Around my house there are a lot of flowers and a swimming pool.</vt:lpstr>
      <vt:lpstr>In my house there are three kitchens, three dining rooms, five living rooms , ten bedrooms and a swimming pool.</vt:lpstr>
      <vt:lpstr>Also there are different devices and house plants in my house. </vt:lpstr>
      <vt:lpstr>I hope I'll have it someday.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Dream House</dc:title>
  <dc:creator>user</dc:creator>
  <cp:lastModifiedBy>user</cp:lastModifiedBy>
  <cp:revision>4</cp:revision>
  <dcterms:created xsi:type="dcterms:W3CDTF">2022-11-17T14:10:15Z</dcterms:created>
  <dcterms:modified xsi:type="dcterms:W3CDTF">2022-11-17T14:53:50Z</dcterms:modified>
</cp:coreProperties>
</file>