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14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01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9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782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23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08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48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29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1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32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67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47CD5-D4B2-4B21-8A2E-9D6CBC45B555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3F23-7A44-4BC8-8223-BC5E0AB0D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77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New Year in my family</a:t>
            </a:r>
            <a:endParaRPr lang="ru-RU" sz="66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78249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16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581128"/>
            <a:ext cx="5486400" cy="1591072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 would like to tell you about New Year in my family.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We always spend it together. </a:t>
            </a:r>
          </a:p>
          <a:p>
            <a:endParaRPr lang="ru-RU" sz="3600" dirty="0"/>
          </a:p>
        </p:txBody>
      </p:sp>
      <p:pic>
        <p:nvPicPr>
          <p:cNvPr id="2050" name="Picture 2" descr="https://rcstore.ru/upload/iblock/bca/ZV_8956_09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27384"/>
            <a:ext cx="763284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655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4869160"/>
            <a:ext cx="5486400" cy="804862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We have an artificial New Year  tree at home.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We decorate it with my parents.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blog.nils.ru/wp-content/uploads/2018/12/kids-christmasber1.ru_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1500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472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4653136"/>
            <a:ext cx="6696744" cy="151906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Also, before New Year’s Day, we always clean the house.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 like to decorate the house with paper snowflakes and garlands.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vuborke.ru/wp-content/uploads/2020/04/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" r="550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206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5656" y="5367338"/>
            <a:ext cx="6336704" cy="804862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My mother and I always cook a holiday meal together.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cdn.culture.ru/images/09245ee0-8dde-5077-8094-ca5ae5da00a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" r="5599"/>
          <a:stretch>
            <a:fillRect/>
          </a:stretch>
        </p:blipFill>
        <p:spPr bwMode="auto">
          <a:xfrm>
            <a:off x="1403648" y="612774"/>
            <a:ext cx="6543873" cy="479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11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4941168"/>
            <a:ext cx="5486400" cy="804862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When it’s  midnight we gather at the table  and  wish the best to each other.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657877" cy="430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806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 smtClean="0"/>
              <a:t> 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After that, we exchange gifts and then go outside to watch fireworks.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I like New Year Party!!!</a:t>
            </a:r>
            <a:endParaRPr lang="ru-RU" sz="1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1259632" y="185192"/>
            <a:ext cx="6840760" cy="513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1598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114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New Year in my family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Year in my family</dc:title>
  <dc:creator>user</dc:creator>
  <cp:lastModifiedBy>user</cp:lastModifiedBy>
  <cp:revision>2</cp:revision>
  <dcterms:created xsi:type="dcterms:W3CDTF">2022-12-22T14:28:38Z</dcterms:created>
  <dcterms:modified xsi:type="dcterms:W3CDTF">2022-12-22T14:48:18Z</dcterms:modified>
</cp:coreProperties>
</file>