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ABB71-962A-443E-8F0B-C6FBCE45F1A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01DAB-FBFF-4DC4-9776-BE75AAB27E4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3664" y="2050024"/>
            <a:ext cx="91931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в классе дежурит Валя.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Вчера в классе дежурила Лиля.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Завтра в классе будет дежурить Никита.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7333" y="2044725"/>
            <a:ext cx="8358340" cy="2060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8651" y="2775606"/>
            <a:ext cx="3277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удет дежурить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56600" y="2775606"/>
            <a:ext cx="5132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(что будет делать?)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93226" y="1356852"/>
            <a:ext cx="4424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удущее время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0280" y="2728141"/>
            <a:ext cx="100226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Настоящее, прошедшее и будущее время глаголов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29615" y="866808"/>
            <a:ext cx="3285606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Удачи!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752" y="3586676"/>
            <a:ext cx="3401863" cy="30177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888" y="0"/>
            <a:ext cx="5797798" cy="3621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722" y="398206"/>
            <a:ext cx="1173971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Панель: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соотнесите глагол с тем моментом времени, когда происходит это действие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– иду, играю, узнаю; прошедшее время – бегали, ловила, ел; будущее время – слушают, споет, буду есть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Доска: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подберите вопрос к каждому времени глагола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– что делает?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Прошедшее время – что сделал?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 время – что будут делать?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710" y="-159306"/>
            <a:ext cx="11680722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Сколько временных форм имеют глаголы?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2         2) 3         3) 4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Если глагол отвечает на вопрос что делает? что делают?,  то он в форме...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 прошедшего времени;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 настоящего времени;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 будущего времени.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На какие вопросы отвечают глаголы прошедшего времени?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 Что делает? что делают?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 Что сделает? что будет делать?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 Что делал? что сделал?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11562" y="2005780"/>
            <a:ext cx="32741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Ответы: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1- 2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2-2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3- 3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296672"/>
            <a:ext cx="60320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«Относитесь к родному языку бережно и любовно. Думайте о нем, изучайте его, страстно любите его, и вам откроется мир безграничных радостей, ибо безграничны сокровища русского языка».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"/>
          <a:srcRect t="1760" b="14369"/>
          <a:stretch>
            <a:fillRect/>
          </a:stretch>
        </p:blipFill>
        <p:spPr>
          <a:xfrm>
            <a:off x="6961239" y="468069"/>
            <a:ext cx="4754267" cy="5506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8607" y="1503768"/>
            <a:ext cx="51176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Дежурит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Дежурила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дежурить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6516329" y="1607573"/>
            <a:ext cx="589935" cy="501446"/>
          </a:xfrm>
          <a:prstGeom prst="fram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6811296" y="2706328"/>
            <a:ext cx="437535" cy="457201"/>
          </a:xfrm>
          <a:prstGeom prst="fram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7160341" y="3768980"/>
            <a:ext cx="678426" cy="565353"/>
          </a:xfrm>
          <a:prstGeom prst="fram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2787" y="1521234"/>
            <a:ext cx="5252901" cy="234284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05797" y="4748669"/>
            <a:ext cx="35868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глаголов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36948" y="2831379"/>
            <a:ext cx="47403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ремена глаголов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9439" y="518443"/>
            <a:ext cx="24238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УЗНАТЬ…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9439" y="2851076"/>
            <a:ext cx="33834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НАУЧИТЬСЯ…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9439" y="5043948"/>
            <a:ext cx="33546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ПРОВЕРИТЬ…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42601" y="493586"/>
            <a:ext cx="8527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времена глаголов и какие они бывают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4075" y="2764663"/>
            <a:ext cx="5274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определять времена глаголов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32929" y="5074725"/>
            <a:ext cx="3824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 знания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6858" y="1926738"/>
            <a:ext cx="8352244" cy="2060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3528" y="2872036"/>
            <a:ext cx="3229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Дежурит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11761" y="2872036"/>
            <a:ext cx="3229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(что делает?)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4515" y="1799303"/>
            <a:ext cx="3480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астоящее время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0069" y="2029977"/>
            <a:ext cx="8358340" cy="2060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41" y="2715311"/>
            <a:ext cx="217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Дежурила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45065" y="2684824"/>
            <a:ext cx="4144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(что делала?)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23387" y="1548581"/>
            <a:ext cx="44449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рошедшее время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1340</Words>
  <Application>WPS Presentation</Application>
  <PresentationFormat>Широкоэкранный</PresentationFormat>
  <Paragraphs>77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SimSun</vt:lpstr>
      <vt:lpstr>Wingdings</vt:lpstr>
      <vt:lpstr>Times New Roman</vt:lpstr>
      <vt:lpstr>Microsoft YaHei</vt:lpstr>
      <vt:lpstr>Arial Unicode MS</vt:lpstr>
      <vt:lpstr>Calibri Light</vt:lpstr>
      <vt:lpstr>Calibri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Грищенко</dc:creator>
  <cp:lastModifiedBy>79275</cp:lastModifiedBy>
  <cp:revision>8</cp:revision>
  <dcterms:created xsi:type="dcterms:W3CDTF">2023-05-31T19:28:00Z</dcterms:created>
  <dcterms:modified xsi:type="dcterms:W3CDTF">2023-06-12T10:05:17Z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44AEB46564064CEAB6D7F32B6686BA29</vt:lpwstr>
  </property>
  <property fmtid="{D5CDD505-2E9C-101B-9397-08002B2CF9AE}" pid="3" name="KSOProductBuildVer">
    <vt:lpwstr>1033-11.2.0.11537</vt:lpwstr>
  </property>
</Properties>
</file>