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2" d="100"/>
          <a:sy n="122" d="100"/>
        </p:scale>
        <p:origin x="-131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981422E0-E646-4D23-940C-FDA7D938A84A}" type="datetimeFigureOut">
              <a:rPr lang="ru-RU" smtClean="0"/>
              <a:t>02.03.2023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37D1F85-95DC-44B0-9D30-9CCEC20EFD11}"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981422E0-E646-4D23-940C-FDA7D938A84A}" type="datetimeFigureOut">
              <a:rPr lang="ru-RU" smtClean="0"/>
              <a:t>02.03.2023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37D1F85-95DC-44B0-9D30-9CCEC20EFD11}"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81422E0-E646-4D23-940C-FDA7D938A84A}" type="datetimeFigureOut">
              <a:rPr lang="ru-RU" smtClean="0"/>
              <a:t>02.03.2023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37D1F85-95DC-44B0-9D30-9CCEC20EFD11}"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81422E0-E646-4D23-940C-FDA7D938A84A}" type="datetimeFigureOut">
              <a:rPr lang="ru-RU" smtClean="0"/>
              <a:t>02.03.2023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37D1F85-95DC-44B0-9D30-9CCEC20EFD11}"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81422E0-E646-4D23-940C-FDA7D938A84A}" type="datetimeFigureOut">
              <a:rPr lang="ru-RU" smtClean="0"/>
              <a:t>02.03.2023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37D1F85-95DC-44B0-9D30-9CCEC20EFD11}"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81422E0-E646-4D23-940C-FDA7D938A84A}" type="datetimeFigureOut">
              <a:rPr lang="ru-RU" smtClean="0"/>
              <a:t>02.03.2023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37D1F85-95DC-44B0-9D30-9CCEC20EFD11}"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81422E0-E646-4D23-940C-FDA7D938A84A}" type="datetimeFigureOut">
              <a:rPr lang="ru-RU" smtClean="0"/>
              <a:t>02.03.2023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37D1F85-95DC-44B0-9D30-9CCEC20EFD11}"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981422E0-E646-4D23-940C-FDA7D938A84A}" type="datetimeFigureOut">
              <a:rPr lang="ru-RU" smtClean="0"/>
              <a:t>02.03.2023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37D1F85-95DC-44B0-9D30-9CCEC20EFD11}"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1422E0-E646-4D23-940C-FDA7D938A84A}" type="datetimeFigureOut">
              <a:rPr lang="ru-RU" smtClean="0"/>
              <a:t>02.03.2023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37D1F85-95DC-44B0-9D30-9CCEC20EFD11}"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81422E0-E646-4D23-940C-FDA7D938A84A}" type="datetimeFigureOut">
              <a:rPr lang="ru-RU" smtClean="0"/>
              <a:t>02.03.2023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37D1F85-95DC-44B0-9D30-9CCEC20EFD11}"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81422E0-E646-4D23-940C-FDA7D938A84A}" type="datetimeFigureOut">
              <a:rPr lang="ru-RU" smtClean="0"/>
              <a:t>02.03.2023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37D1F85-95DC-44B0-9D30-9CCEC20EFD11}"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981422E0-E646-4D23-940C-FDA7D938A84A}" type="datetimeFigureOut">
              <a:rPr lang="ru-RU" smtClean="0"/>
              <a:t>02.03.2023</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037D1F85-95DC-44B0-9D30-9CCEC20EFD11}"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a:p>
        </p:txBody>
      </p:sp>
      <p:sp>
        <p:nvSpPr>
          <p:cNvPr id="2" name="Заголовок 1"/>
          <p:cNvSpPr>
            <a:spLocks noGrp="1"/>
          </p:cNvSpPr>
          <p:nvPr>
            <p:ph type="ctrTitle"/>
          </p:nvPr>
        </p:nvSpPr>
        <p:spPr>
          <a:xfrm>
            <a:off x="899592" y="46767"/>
            <a:ext cx="7175351" cy="2936617"/>
          </a:xfrm>
        </p:spPr>
        <p:txBody>
          <a:bodyPr/>
          <a:lstStyle/>
          <a:p>
            <a:r>
              <a:rPr lang="en-US" dirty="0"/>
              <a:t>Weather Forecast</a:t>
            </a: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en-US" dirty="0" smtClean="0"/>
              <a:t>Weather Forecast</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388441"/>
            <a:ext cx="8193483" cy="5120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3906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4293096"/>
            <a:ext cx="7056783" cy="1440160"/>
          </a:xfrm>
        </p:spPr>
        <p:txBody>
          <a:bodyPr/>
          <a:lstStyle/>
          <a:p>
            <a:r>
              <a:rPr lang="en-US" sz="3600" dirty="0">
                <a:latin typeface="Times New Roman" pitchFamily="18" charset="0"/>
                <a:cs typeface="Times New Roman" pitchFamily="18" charset="0"/>
              </a:rPr>
              <a:t>Summer is one of four seasons</a:t>
            </a:r>
            <a:r>
              <a:rPr lang="en-US" sz="3600" dirty="0" smtClean="0">
                <a:latin typeface="Times New Roman" pitchFamily="18" charset="0"/>
                <a:cs typeface="Times New Roman" pitchFamily="18" charset="0"/>
              </a:rPr>
              <a:t>. It goes after spring and consists of three months: June, July and   August.  </a:t>
            </a:r>
            <a:endParaRPr lang="ru-RU" sz="3600" dirty="0">
              <a:latin typeface="Times New Roman" pitchFamily="18" charset="0"/>
              <a:cs typeface="Times New Roman" pitchFamily="18" charset="0"/>
            </a:endParaRPr>
          </a:p>
        </p:txBody>
      </p:sp>
      <p:pic>
        <p:nvPicPr>
          <p:cNvPr id="2051" name="Picture 3"/>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2843808" y="332656"/>
            <a:ext cx="3202274" cy="4018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8248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365104"/>
            <a:ext cx="7982273" cy="2009160"/>
          </a:xfrm>
        </p:spPr>
        <p:txBody>
          <a:bodyPr/>
          <a:lstStyle/>
          <a:p>
            <a:pPr marL="0" indent="0">
              <a:buNone/>
            </a:pPr>
            <a:r>
              <a:rPr lang="en-US" sz="3200" dirty="0" smtClean="0">
                <a:latin typeface="Times New Roman" pitchFamily="18" charset="0"/>
                <a:cs typeface="Times New Roman" pitchFamily="18" charset="0"/>
              </a:rPr>
              <a:t>Summer temperature can be different, but it is higher than in other seasons. It is usually very warm in summer.  </a:t>
            </a:r>
            <a:endParaRPr lang="ru-RU" sz="3200" dirty="0">
              <a:latin typeface="Times New Roman" pitchFamily="18" charset="0"/>
              <a:cs typeface="Times New Roman" pitchFamily="18" charset="0"/>
            </a:endParaRPr>
          </a:p>
        </p:txBody>
      </p:sp>
      <p:pic>
        <p:nvPicPr>
          <p:cNvPr id="3074"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1475656" y="188640"/>
            <a:ext cx="6288818"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5691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7" y="4372168"/>
            <a:ext cx="7550224" cy="1143000"/>
          </a:xfrm>
        </p:spPr>
        <p:txBody>
          <a:bodyPr/>
          <a:lstStyle/>
          <a:p>
            <a:pPr marL="0" indent="0">
              <a:buNone/>
            </a:pPr>
            <a:r>
              <a:rPr lang="en-US" sz="3200" dirty="0" smtClean="0">
                <a:latin typeface="Times New Roman" pitchFamily="18" charset="0"/>
                <a:cs typeface="Times New Roman" pitchFamily="18" charset="0"/>
              </a:rPr>
              <a:t>So what will the weather be like in the summer of 2023?This weather forecast refers to the middle part of Russia.</a:t>
            </a:r>
            <a:endParaRPr lang="ru-RU" sz="3200" dirty="0">
              <a:latin typeface="Times New Roman" pitchFamily="18" charset="0"/>
              <a:cs typeface="Times New Roman" pitchFamily="18" charset="0"/>
            </a:endParaRPr>
          </a:p>
        </p:txBody>
      </p:sp>
      <p:pic>
        <p:nvPicPr>
          <p:cNvPr id="4098"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2123728" y="243816"/>
            <a:ext cx="4896544" cy="4210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2429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3717032"/>
            <a:ext cx="6512511" cy="1143000"/>
          </a:xfrm>
        </p:spPr>
        <p:txBody>
          <a:bodyPr/>
          <a:lstStyle/>
          <a:p>
            <a:pPr marL="0" indent="0">
              <a:buNone/>
            </a:pPr>
            <a:r>
              <a:rPr lang="en-US" sz="2400" dirty="0">
                <a:latin typeface="Times New Roman" pitchFamily="18" charset="0"/>
                <a:cs typeface="Times New Roman" pitchFamily="18" charset="0"/>
              </a:rPr>
              <a:t>Will it be warm in the summer of 2023 in </a:t>
            </a:r>
            <a:r>
              <a:rPr lang="en-US" sz="2400" dirty="0" smtClean="0">
                <a:latin typeface="Times New Roman" pitchFamily="18" charset="0"/>
                <a:cs typeface="Times New Roman" pitchFamily="18" charset="0"/>
              </a:rPr>
              <a:t>Ivanovo</a:t>
            </a:r>
            <a:r>
              <a:rPr lang="en-US" sz="2400" dirty="0">
                <a:latin typeface="Times New Roman" pitchFamily="18" charset="0"/>
                <a:cs typeface="Times New Roman" pitchFamily="18" charset="0"/>
              </a:rPr>
              <a:t>?</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Warming is promised from the second half of June, and will last until the fifteenth of September. The air temperature will heat up to thirty-eight degrees plus. The end of summer will also </a:t>
            </a: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be warm </a:t>
            </a:r>
            <a:r>
              <a:rPr lang="en-US" sz="2400" dirty="0">
                <a:latin typeface="Times New Roman" pitchFamily="18" charset="0"/>
                <a:cs typeface="Times New Roman" pitchFamily="18" charset="0"/>
              </a:rPr>
              <a:t>and sunny </a:t>
            </a:r>
            <a:r>
              <a:rPr lang="en-US"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5122"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1907704" y="115888"/>
            <a:ext cx="4608512" cy="365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8767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0" indent="0">
              <a:buNone/>
            </a:pPr>
            <a:r>
              <a:rPr lang="en-US" sz="3600" dirty="0">
                <a:latin typeface="Times New Roman" pitchFamily="18" charset="0"/>
                <a:cs typeface="Times New Roman" pitchFamily="18" charset="0"/>
              </a:rPr>
              <a:t>I'm looking forward to summer and summer </a:t>
            </a:r>
            <a:r>
              <a:rPr lang="en-US" sz="3600" dirty="0" smtClean="0">
                <a:latin typeface="Times New Roman" pitchFamily="18" charset="0"/>
                <a:cs typeface="Times New Roman" pitchFamily="18" charset="0"/>
              </a:rPr>
              <a:t>holidays</a:t>
            </a:r>
            <a:r>
              <a:rPr lang="ru-RU" sz="3600" dirty="0" smtClean="0">
                <a:latin typeface="Times New Roman" pitchFamily="18" charset="0"/>
                <a:cs typeface="Times New Roman" pitchFamily="18" charset="0"/>
              </a:rPr>
              <a:t> !!!</a:t>
            </a:r>
            <a:endParaRPr lang="ru-RU" sz="3600" dirty="0">
              <a:latin typeface="Times New Roman" pitchFamily="18" charset="0"/>
              <a:cs typeface="Times New Roman" pitchFamily="18" charset="0"/>
            </a:endParaRPr>
          </a:p>
        </p:txBody>
      </p:sp>
      <p:pic>
        <p:nvPicPr>
          <p:cNvPr id="6146"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1782098" y="311500"/>
            <a:ext cx="5742229" cy="38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1394833"/>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36</TotalTime>
  <Words>91</Words>
  <Application>Microsoft Office PowerPoint</Application>
  <PresentationFormat>Экран (4:3)</PresentationFormat>
  <Paragraphs>6</Paragraphs>
  <Slides>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Воздушный поток</vt:lpstr>
      <vt:lpstr>Weather Forecast            Weather Forecast</vt:lpstr>
      <vt:lpstr>Summer is one of four seasons. It goes after spring and consists of three months: June, July and   August.  </vt:lpstr>
      <vt:lpstr>Summer temperature can be different, but it is higher than in other seasons. It is usually very warm in summer.  </vt:lpstr>
      <vt:lpstr>So what will the weather be like in the summer of 2023?This weather forecast refers to the middle part of Russia.</vt:lpstr>
      <vt:lpstr>Will it be warm in the summer of 2023 in Ivanovo?  Warming is promised from the second half of June, and will last until the fifteenth of September. The air temperature will heat up to thirty-eight degrees plus. The end of summer will also   be warm and sunny .</vt:lpstr>
      <vt:lpstr>I'm looking forward to summer and summer holidays !!!</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Weather Forecast            Weather Forecast</dc:title>
  <dc:creator>user</dc:creator>
  <cp:lastModifiedBy>user</cp:lastModifiedBy>
  <cp:revision>4</cp:revision>
  <dcterms:created xsi:type="dcterms:W3CDTF">2023-03-02T14:16:02Z</dcterms:created>
  <dcterms:modified xsi:type="dcterms:W3CDTF">2023-03-02T14:52:26Z</dcterms:modified>
</cp:coreProperties>
</file>