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70" r:id="rId3"/>
    <p:sldId id="257" r:id="rId4"/>
    <p:sldId id="272" r:id="rId5"/>
    <p:sldId id="271"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3" r:id="rId19"/>
    <p:sldId id="274" r:id="rId20"/>
    <p:sldId id="275" r:id="rId21"/>
    <p:sldId id="276" r:id="rId22"/>
    <p:sldId id="277" r:id="rId23"/>
    <p:sldId id="278" r:id="rId24"/>
    <p:sldId id="279" r:id="rId25"/>
    <p:sldId id="280" r:id="rId26"/>
    <p:sldId id="281" r:id="rId2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94580" autoAdjust="0"/>
  </p:normalViewPr>
  <p:slideViewPr>
    <p:cSldViewPr>
      <p:cViewPr>
        <p:scale>
          <a:sx n="81" d="100"/>
          <a:sy n="81" d="100"/>
        </p:scale>
        <p:origin x="-834" y="-4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22.12.2022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22.12.2022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22.12.2022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22.12.2022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7" name="Title 6"/>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22.12.2022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B4C71EC6-210F-42DE-9C53-41977AD35B3D}" type="datetimeFigureOut">
              <a:rPr lang="ru-RU" smtClean="0"/>
              <a:t>22.12.2022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9" name="Content Placeholder 8"/>
          <p:cNvSpPr>
            <a:spLocks noGrp="1"/>
          </p:cNvSpPr>
          <p:nvPr>
            <p:ph sz="quarter" idx="13"/>
          </p:nvPr>
        </p:nvSpPr>
        <p:spPr>
          <a:xfrm>
            <a:off x="676655"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t>22.12.2022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B4C71EC6-210F-42DE-9C53-41977AD35B3D}" type="datetimeFigureOut">
              <a:rPr lang="ru-RU" smtClean="0"/>
              <a:t>22.12.2022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B4C71EC6-210F-42DE-9C53-41977AD35B3D}" type="datetimeFigureOut">
              <a:rPr lang="ru-RU" smtClean="0"/>
              <a:t>22.12.2022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B4C71EC6-210F-42DE-9C53-41977AD35B3D}" type="datetimeFigureOut">
              <a:rPr lang="ru-RU" smtClean="0"/>
              <a:t>22.12.2022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22.12.2022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B4C71EC6-210F-42DE-9C53-41977AD35B3D}" type="datetimeFigureOut">
              <a:rPr lang="ru-RU" smtClean="0"/>
              <a:t>22.12.2022</a:t>
            </a:fld>
            <a:endParaRPr lang="ru-RU"/>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ru-RU"/>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B19B0651-EE4F-4900-A07F-96A6BFA9D0F0}" type="slidenum">
              <a:rPr lang="ru-RU" smtClean="0"/>
              <a:t>‹#›</a:t>
            </a:fld>
            <a:endParaRPr lang="ru-RU"/>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slide" Target="slide2.xml"/></Relationships>
</file>

<file path=ppt/slides/_rels/slide11.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4.pn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7.pn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slide" Target="slide2.xml"/></Relationships>
</file>

<file path=ppt/slides/_rels/slide19.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4.jpeg"/><Relationship Id="rId13" Type="http://schemas.openxmlformats.org/officeDocument/2006/relationships/image" Target="../media/image5.jpeg"/><Relationship Id="rId3" Type="http://schemas.openxmlformats.org/officeDocument/2006/relationships/image" Target="../media/image3.jpeg"/><Relationship Id="rId7" Type="http://schemas.openxmlformats.org/officeDocument/2006/relationships/slide" Target="slide11.xml"/><Relationship Id="rId12" Type="http://schemas.openxmlformats.org/officeDocument/2006/relationships/slide" Target="slide19.xml"/><Relationship Id="rId2" Type="http://schemas.openxmlformats.org/officeDocument/2006/relationships/slide" Target="slide3.xml"/><Relationship Id="rId16" Type="http://schemas.openxmlformats.org/officeDocument/2006/relationships/slide" Target="slide25.xml"/><Relationship Id="rId1" Type="http://schemas.openxmlformats.org/officeDocument/2006/relationships/slideLayout" Target="../slideLayouts/slideLayout1.xml"/><Relationship Id="rId6" Type="http://schemas.openxmlformats.org/officeDocument/2006/relationships/slide" Target="slide9.xml"/><Relationship Id="rId11" Type="http://schemas.openxmlformats.org/officeDocument/2006/relationships/slide" Target="slide17.xml"/><Relationship Id="rId5" Type="http://schemas.openxmlformats.org/officeDocument/2006/relationships/slide" Target="slide7.xml"/><Relationship Id="rId15" Type="http://schemas.openxmlformats.org/officeDocument/2006/relationships/slide" Target="slide23.xml"/><Relationship Id="rId10" Type="http://schemas.openxmlformats.org/officeDocument/2006/relationships/slide" Target="slide15.xml"/><Relationship Id="rId4" Type="http://schemas.openxmlformats.org/officeDocument/2006/relationships/slide" Target="slide5.xml"/><Relationship Id="rId9" Type="http://schemas.openxmlformats.org/officeDocument/2006/relationships/slide" Target="slide13.xml"/><Relationship Id="rId14" Type="http://schemas.openxmlformats.org/officeDocument/2006/relationships/slide" Target="slide21.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 Target="slide2.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 Target="slide2.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 Target="slide2.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25.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 Target="slide2.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8.jpe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slide" Target="slide2.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Пользователь\Desktop\617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0"/>
            <a:ext cx="7452320" cy="6439391"/>
          </a:xfrm>
          <a:prstGeom prst="rect">
            <a:avLst/>
          </a:prstGeom>
          <a:noFill/>
          <a:extLst>
            <a:ext uri="{909E8E84-426E-40DD-AFC4-6F175D3DCCD1}">
              <a14:hiddenFill xmlns:a14="http://schemas.microsoft.com/office/drawing/2010/main">
                <a:solidFill>
                  <a:srgbClr val="FFFFFF"/>
                </a:solidFill>
              </a14:hiddenFill>
            </a:ext>
          </a:extLst>
        </p:spPr>
      </p:pic>
      <p:sp>
        <p:nvSpPr>
          <p:cNvPr id="4" name="Заголовок 3"/>
          <p:cNvSpPr>
            <a:spLocks noGrp="1"/>
          </p:cNvSpPr>
          <p:nvPr>
            <p:ph type="ctrTitle"/>
          </p:nvPr>
        </p:nvSpPr>
        <p:spPr>
          <a:xfrm>
            <a:off x="685800" y="764704"/>
            <a:ext cx="7772400" cy="2615604"/>
          </a:xfrm>
        </p:spPr>
        <p:txBody>
          <a:bodyPr>
            <a:normAutofit/>
          </a:bodyPr>
          <a:lstStyle/>
          <a:p>
            <a:r>
              <a:rPr lang="ru-RU" dirty="0" smtClean="0">
                <a:solidFill>
                  <a:schemeClr val="tx1"/>
                </a:solidFill>
              </a:rPr>
              <a:t>Интерактивная викторина </a:t>
            </a:r>
            <a:br>
              <a:rPr lang="ru-RU" dirty="0" smtClean="0">
                <a:solidFill>
                  <a:schemeClr val="tx1"/>
                </a:solidFill>
              </a:rPr>
            </a:br>
            <a:r>
              <a:rPr lang="ru-RU" dirty="0" smtClean="0">
                <a:solidFill>
                  <a:schemeClr val="tx1"/>
                </a:solidFill>
              </a:rPr>
              <a:t>«Безопасные </a:t>
            </a:r>
            <a:r>
              <a:rPr lang="ru-RU" dirty="0" smtClean="0">
                <a:solidFill>
                  <a:schemeClr val="tx1"/>
                </a:solidFill>
              </a:rPr>
              <a:t>зимние каникулы»</a:t>
            </a:r>
            <a:endParaRPr lang="ru-RU" dirty="0">
              <a:solidFill>
                <a:schemeClr val="tx1"/>
              </a:solidFill>
            </a:endParaRPr>
          </a:p>
        </p:txBody>
      </p:sp>
      <p:sp>
        <p:nvSpPr>
          <p:cNvPr id="5" name="Подзаголовок 4"/>
          <p:cNvSpPr>
            <a:spLocks noGrp="1"/>
          </p:cNvSpPr>
          <p:nvPr>
            <p:ph type="subTitle" idx="1"/>
          </p:nvPr>
        </p:nvSpPr>
        <p:spPr/>
        <p:txBody>
          <a:bodyPr/>
          <a:lstStyle/>
          <a:p>
            <a:pPr algn="r"/>
            <a:endParaRPr lang="ru-RU" dirty="0" smtClean="0">
              <a:solidFill>
                <a:schemeClr val="tx1"/>
              </a:solidFill>
            </a:endParaRPr>
          </a:p>
        </p:txBody>
      </p:sp>
    </p:spTree>
    <p:extLst>
      <p:ext uri="{BB962C8B-B14F-4D97-AF65-F5344CB8AC3E}">
        <p14:creationId xmlns:p14="http://schemas.microsoft.com/office/powerpoint/2010/main" val="291231670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51919" y="427096"/>
            <a:ext cx="1221809" cy="523220"/>
          </a:xfrm>
          <a:prstGeom prst="rect">
            <a:avLst/>
          </a:prstGeom>
          <a:noFill/>
        </p:spPr>
        <p:txBody>
          <a:bodyPr wrap="none" rtlCol="0">
            <a:spAutoFit/>
          </a:bodyPr>
          <a:lstStyle/>
          <a:p>
            <a:pPr algn="ctr"/>
            <a:r>
              <a:rPr lang="ru-RU" sz="2800" b="1" dirty="0" smtClean="0"/>
              <a:t>Ответ:</a:t>
            </a:r>
            <a:endParaRPr lang="ru-RU" sz="2800" b="1"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8705" y="1844824"/>
            <a:ext cx="4572000" cy="3429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6156176" y="1583214"/>
            <a:ext cx="2159566" cy="523220"/>
          </a:xfrm>
          <a:prstGeom prst="rect">
            <a:avLst/>
          </a:prstGeom>
          <a:noFill/>
        </p:spPr>
        <p:txBody>
          <a:bodyPr wrap="none" rtlCol="0">
            <a:spAutoFit/>
          </a:bodyPr>
          <a:lstStyle/>
          <a:p>
            <a:r>
              <a:rPr lang="ru-RU" sz="2800" b="1" dirty="0" smtClean="0"/>
              <a:t>Ни  одного!!!</a:t>
            </a:r>
            <a:endParaRPr lang="ru-RU" sz="2800" b="1" dirty="0"/>
          </a:p>
        </p:txBody>
      </p:sp>
      <p:sp>
        <p:nvSpPr>
          <p:cNvPr id="4" name="TextBox 3"/>
          <p:cNvSpPr txBox="1"/>
          <p:nvPr/>
        </p:nvSpPr>
        <p:spPr>
          <a:xfrm>
            <a:off x="5364088" y="2708920"/>
            <a:ext cx="3456384" cy="1384995"/>
          </a:xfrm>
          <a:prstGeom prst="rect">
            <a:avLst/>
          </a:prstGeom>
          <a:noFill/>
        </p:spPr>
        <p:txBody>
          <a:bodyPr wrap="square" rtlCol="0">
            <a:spAutoFit/>
          </a:bodyPr>
          <a:lstStyle/>
          <a:p>
            <a:pPr algn="r"/>
            <a:r>
              <a:rPr lang="ru-RU" sz="2800" b="1" dirty="0" smtClean="0"/>
              <a:t>ИГРАТЬ НА ПРОЕЗЖЕЙ ЧАСТИ ЗАПРЕЩЕНО!!!</a:t>
            </a:r>
            <a:endParaRPr lang="ru-RU" sz="2800" b="1" dirty="0"/>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5559" y="930424"/>
            <a:ext cx="5570577" cy="525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18452" y="5731024"/>
            <a:ext cx="9017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7660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arn(inVertical)">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arn(inVertic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075"/>
                                        </p:tgtEl>
                                        <p:attrNameLst>
                                          <p:attrName>style.visibility</p:attrName>
                                        </p:attrNameLst>
                                      </p:cBhvr>
                                      <p:to>
                                        <p:strVal val="visible"/>
                                      </p:to>
                                    </p:set>
                                    <p:animEffect transition="in" filter="barn(inVertical)">
                                      <p:cBhvr>
                                        <p:cTn id="22" dur="5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347864" y="843676"/>
            <a:ext cx="2304256" cy="1077218"/>
          </a:xfrm>
          <a:prstGeom prst="rect">
            <a:avLst/>
          </a:prstGeom>
          <a:noFill/>
        </p:spPr>
        <p:txBody>
          <a:bodyPr wrap="square" rtlCol="0">
            <a:spAutoFit/>
          </a:bodyPr>
          <a:lstStyle/>
          <a:p>
            <a:pPr algn="ctr"/>
            <a:r>
              <a:rPr lang="ru-RU" sz="3200" b="1" dirty="0" smtClean="0"/>
              <a:t>ВОПРОС  (20 баллов)</a:t>
            </a:r>
            <a:endParaRPr lang="ru-RU" sz="3200" b="1" dirty="0"/>
          </a:p>
        </p:txBody>
      </p:sp>
      <p:sp>
        <p:nvSpPr>
          <p:cNvPr id="2" name="Прямоугольник 1"/>
          <p:cNvSpPr/>
          <p:nvPr/>
        </p:nvSpPr>
        <p:spPr>
          <a:xfrm>
            <a:off x="7596336" y="5589240"/>
            <a:ext cx="1316386" cy="523220"/>
          </a:xfrm>
          <a:prstGeom prst="rect">
            <a:avLst/>
          </a:prstGeom>
        </p:spPr>
        <p:txBody>
          <a:bodyPr wrap="none">
            <a:spAutoFit/>
          </a:bodyPr>
          <a:lstStyle/>
          <a:p>
            <a:pPr lvl="0"/>
            <a:r>
              <a:rPr lang="ru-RU" sz="2800" i="1" u="sng" dirty="0">
                <a:solidFill>
                  <a:prstClr val="black"/>
                </a:solidFill>
                <a:hlinkClick r:id="rId2" action="ppaction://hlinksldjump"/>
              </a:rPr>
              <a:t>Ответ</a:t>
            </a:r>
            <a:endParaRPr lang="ru-RU" sz="2800" i="1" u="sng" dirty="0">
              <a:solidFill>
                <a:prstClr val="black"/>
              </a:solidFill>
            </a:endParaRPr>
          </a:p>
        </p:txBody>
      </p:sp>
      <p:sp>
        <p:nvSpPr>
          <p:cNvPr id="4" name="Прямоугольник 3"/>
          <p:cNvSpPr/>
          <p:nvPr/>
        </p:nvSpPr>
        <p:spPr>
          <a:xfrm>
            <a:off x="1547664" y="2721114"/>
            <a:ext cx="6282489" cy="523220"/>
          </a:xfrm>
          <a:prstGeom prst="rect">
            <a:avLst/>
          </a:prstGeom>
        </p:spPr>
        <p:txBody>
          <a:bodyPr wrap="none">
            <a:spAutoFit/>
          </a:bodyPr>
          <a:lstStyle/>
          <a:p>
            <a:r>
              <a:rPr lang="ru-RU" sz="2800" dirty="0">
                <a:latin typeface="+mj-lt"/>
              </a:rPr>
              <a:t>Что делать, если загорелся телевизор?</a:t>
            </a:r>
          </a:p>
        </p:txBody>
      </p:sp>
    </p:spTree>
    <p:extLst>
      <p:ext uri="{BB962C8B-B14F-4D97-AF65-F5344CB8AC3E}">
        <p14:creationId xmlns:p14="http://schemas.microsoft.com/office/powerpoint/2010/main" val="15926206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51918" y="200696"/>
            <a:ext cx="1221809" cy="523220"/>
          </a:xfrm>
          <a:prstGeom prst="rect">
            <a:avLst/>
          </a:prstGeom>
          <a:noFill/>
        </p:spPr>
        <p:txBody>
          <a:bodyPr wrap="none" rtlCol="0">
            <a:spAutoFit/>
          </a:bodyPr>
          <a:lstStyle/>
          <a:p>
            <a:pPr algn="ctr"/>
            <a:r>
              <a:rPr lang="ru-RU" sz="2800" b="1" dirty="0" smtClean="0"/>
              <a:t>Ответ:</a:t>
            </a:r>
            <a:endParaRPr lang="ru-RU" sz="2800" b="1"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9843" y="1700808"/>
            <a:ext cx="4763883" cy="3572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Прямоугольник 2"/>
          <p:cNvSpPr/>
          <p:nvPr/>
        </p:nvSpPr>
        <p:spPr>
          <a:xfrm>
            <a:off x="395536" y="665376"/>
            <a:ext cx="4320480" cy="6093976"/>
          </a:xfrm>
          <a:prstGeom prst="rect">
            <a:avLst/>
          </a:prstGeom>
        </p:spPr>
        <p:txBody>
          <a:bodyPr wrap="square">
            <a:spAutoFit/>
          </a:bodyPr>
          <a:lstStyle/>
          <a:p>
            <a:r>
              <a:rPr lang="ru-RU" sz="2600" dirty="0" smtClean="0"/>
              <a:t>Если загорелся телевизор, его </a:t>
            </a:r>
            <a:r>
              <a:rPr lang="ru-RU" sz="2600" dirty="0"/>
              <a:t>надо сразу отключить от сети, а затем тушить водой через верхние вентиляционные отверстия стенки (стоять сбоку), или наоборот, набросив плотное одеяло, чтобы огонь не перебрался на шторы, только потом бежать за водой. Если кинескоп взорвётся, то опасен ядовитый дым. В этом помещении нельзя дышать.</a:t>
            </a:r>
          </a:p>
        </p:txBody>
      </p:sp>
      <p:pic>
        <p:nvPicPr>
          <p:cNvPr id="7171" name="Picture 3">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82026" y="5661248"/>
            <a:ext cx="9017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37004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0"/>
                                        </p:tgtEl>
                                        <p:attrNameLst>
                                          <p:attrName>style.visibility</p:attrName>
                                        </p:attrNameLst>
                                      </p:cBhvr>
                                      <p:to>
                                        <p:strVal val="visible"/>
                                      </p:to>
                                    </p:set>
                                    <p:animEffect transition="in" filter="fade">
                                      <p:cBhvr>
                                        <p:cTn id="14" dur="1000"/>
                                        <p:tgtEl>
                                          <p:spTgt spid="7170"/>
                                        </p:tgtEl>
                                      </p:cBhvr>
                                    </p:animEffect>
                                    <p:anim calcmode="lin" valueType="num">
                                      <p:cBhvr>
                                        <p:cTn id="15" dur="1000" fill="hold"/>
                                        <p:tgtEl>
                                          <p:spTgt spid="7170"/>
                                        </p:tgtEl>
                                        <p:attrNameLst>
                                          <p:attrName>ppt_x</p:attrName>
                                        </p:attrNameLst>
                                      </p:cBhvr>
                                      <p:tavLst>
                                        <p:tav tm="0">
                                          <p:val>
                                            <p:strVal val="#ppt_x"/>
                                          </p:val>
                                        </p:tav>
                                        <p:tav tm="100000">
                                          <p:val>
                                            <p:strVal val="#ppt_x"/>
                                          </p:val>
                                        </p:tav>
                                      </p:tavLst>
                                    </p:anim>
                                    <p:anim calcmode="lin" valueType="num">
                                      <p:cBhvr>
                                        <p:cTn id="16" dur="1000" fill="hold"/>
                                        <p:tgtEl>
                                          <p:spTgt spid="71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11560" y="2551837"/>
            <a:ext cx="7920880" cy="1384995"/>
          </a:xfrm>
          <a:prstGeom prst="rect">
            <a:avLst/>
          </a:prstGeom>
        </p:spPr>
        <p:txBody>
          <a:bodyPr wrap="square">
            <a:spAutoFit/>
          </a:bodyPr>
          <a:lstStyle/>
          <a:p>
            <a:pPr algn="just"/>
            <a:r>
              <a:rPr lang="ru-RU" sz="2800" dirty="0">
                <a:latin typeface="Times New Roman, serif"/>
              </a:rPr>
              <a:t>Можно ли при возникновении пожара прятаться под кровать или в труднодоступные </a:t>
            </a:r>
            <a:r>
              <a:rPr lang="ru-RU" sz="2800" dirty="0" smtClean="0">
                <a:latin typeface="Times New Roman, serif"/>
              </a:rPr>
              <a:t>места</a:t>
            </a:r>
            <a:r>
              <a:rPr lang="ru-RU" sz="2800" dirty="0">
                <a:latin typeface="Times New Roman, serif"/>
              </a:rPr>
              <a:t>?</a:t>
            </a:r>
            <a:endParaRPr lang="ru-RU" sz="2800" dirty="0"/>
          </a:p>
        </p:txBody>
      </p:sp>
      <p:sp>
        <p:nvSpPr>
          <p:cNvPr id="3" name="TextBox 2"/>
          <p:cNvSpPr txBox="1"/>
          <p:nvPr/>
        </p:nvSpPr>
        <p:spPr>
          <a:xfrm>
            <a:off x="3347864" y="843676"/>
            <a:ext cx="2304256" cy="1077218"/>
          </a:xfrm>
          <a:prstGeom prst="rect">
            <a:avLst/>
          </a:prstGeom>
          <a:noFill/>
        </p:spPr>
        <p:txBody>
          <a:bodyPr wrap="square" rtlCol="0">
            <a:spAutoFit/>
          </a:bodyPr>
          <a:lstStyle/>
          <a:p>
            <a:pPr algn="ctr"/>
            <a:r>
              <a:rPr lang="ru-RU" sz="3200" b="1" dirty="0" smtClean="0"/>
              <a:t>ВОПРОС  (30 баллов)</a:t>
            </a:r>
            <a:endParaRPr lang="ru-RU" sz="3200" b="1" dirty="0"/>
          </a:p>
        </p:txBody>
      </p:sp>
      <p:sp>
        <p:nvSpPr>
          <p:cNvPr id="4" name="Прямоугольник 3"/>
          <p:cNvSpPr/>
          <p:nvPr/>
        </p:nvSpPr>
        <p:spPr>
          <a:xfrm>
            <a:off x="7596336" y="5589240"/>
            <a:ext cx="1316386" cy="523220"/>
          </a:xfrm>
          <a:prstGeom prst="rect">
            <a:avLst/>
          </a:prstGeom>
        </p:spPr>
        <p:txBody>
          <a:bodyPr wrap="none">
            <a:spAutoFit/>
          </a:bodyPr>
          <a:lstStyle/>
          <a:p>
            <a:pPr lvl="0"/>
            <a:r>
              <a:rPr lang="ru-RU" sz="2800" i="1" u="sng" dirty="0">
                <a:solidFill>
                  <a:prstClr val="black"/>
                </a:solidFill>
                <a:hlinkClick r:id="rId2" action="ppaction://hlinksldjump"/>
              </a:rPr>
              <a:t>Ответ</a:t>
            </a:r>
            <a:endParaRPr lang="ru-RU" sz="2800" i="1" u="sng" dirty="0">
              <a:solidFill>
                <a:prstClr val="black"/>
              </a:solidFill>
            </a:endParaRPr>
          </a:p>
        </p:txBody>
      </p:sp>
    </p:spTree>
    <p:extLst>
      <p:ext uri="{BB962C8B-B14F-4D97-AF65-F5344CB8AC3E}">
        <p14:creationId xmlns:p14="http://schemas.microsoft.com/office/powerpoint/2010/main" val="45063839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1196752"/>
            <a:ext cx="7992888" cy="1569660"/>
          </a:xfrm>
          <a:prstGeom prst="rect">
            <a:avLst/>
          </a:prstGeom>
        </p:spPr>
        <p:txBody>
          <a:bodyPr wrap="square">
            <a:spAutoFit/>
          </a:bodyPr>
          <a:lstStyle/>
          <a:p>
            <a:pPr lvl="0" algn="r"/>
            <a:r>
              <a:rPr lang="ru-RU" sz="3200" dirty="0">
                <a:solidFill>
                  <a:prstClr val="black"/>
                </a:solidFill>
                <a:latin typeface="+mj-lt"/>
              </a:rPr>
              <a:t>Нельзя. Прячась, человек подвергает себя большой опасности, затрудняет работу спасателей)</a:t>
            </a:r>
          </a:p>
        </p:txBody>
      </p:sp>
      <p:sp>
        <p:nvSpPr>
          <p:cNvPr id="3" name="TextBox 2"/>
          <p:cNvSpPr txBox="1"/>
          <p:nvPr/>
        </p:nvSpPr>
        <p:spPr>
          <a:xfrm>
            <a:off x="3784979" y="462306"/>
            <a:ext cx="1221809" cy="523220"/>
          </a:xfrm>
          <a:prstGeom prst="rect">
            <a:avLst/>
          </a:prstGeom>
          <a:noFill/>
        </p:spPr>
        <p:txBody>
          <a:bodyPr wrap="none" rtlCol="0">
            <a:spAutoFit/>
          </a:bodyPr>
          <a:lstStyle/>
          <a:p>
            <a:pPr algn="ctr"/>
            <a:r>
              <a:rPr lang="ru-RU" sz="2800" b="1" dirty="0" smtClean="0"/>
              <a:t>Ответ:</a:t>
            </a:r>
            <a:endParaRPr lang="ru-RU" sz="2800" b="1"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2492896"/>
            <a:ext cx="5267300" cy="3950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82026" y="5661248"/>
            <a:ext cx="9017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16577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194"/>
                                        </p:tgtEl>
                                        <p:attrNameLst>
                                          <p:attrName>style.visibility</p:attrName>
                                        </p:attrNameLst>
                                      </p:cBhvr>
                                      <p:to>
                                        <p:strVal val="visible"/>
                                      </p:to>
                                    </p:set>
                                    <p:anim calcmode="lin" valueType="num">
                                      <p:cBhvr additive="base">
                                        <p:cTn id="13" dur="500" fill="hold"/>
                                        <p:tgtEl>
                                          <p:spTgt spid="8194"/>
                                        </p:tgtEl>
                                        <p:attrNameLst>
                                          <p:attrName>ppt_x</p:attrName>
                                        </p:attrNameLst>
                                      </p:cBhvr>
                                      <p:tavLst>
                                        <p:tav tm="0">
                                          <p:val>
                                            <p:strVal val="#ppt_x"/>
                                          </p:val>
                                        </p:tav>
                                        <p:tav tm="100000">
                                          <p:val>
                                            <p:strVal val="#ppt_x"/>
                                          </p:val>
                                        </p:tav>
                                      </p:tavLst>
                                    </p:anim>
                                    <p:anim calcmode="lin" valueType="num">
                                      <p:cBhvr additive="base">
                                        <p:cTn id="14" dur="500" fill="hold"/>
                                        <p:tgtEl>
                                          <p:spTgt spid="81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61797" y="2613616"/>
            <a:ext cx="7776864" cy="954107"/>
          </a:xfrm>
          <a:prstGeom prst="rect">
            <a:avLst/>
          </a:prstGeom>
          <a:noFill/>
        </p:spPr>
        <p:txBody>
          <a:bodyPr wrap="square" rtlCol="0">
            <a:spAutoFit/>
          </a:bodyPr>
          <a:lstStyle/>
          <a:p>
            <a:pPr algn="just"/>
            <a:r>
              <a:rPr lang="ru-RU" sz="2800" dirty="0" smtClean="0">
                <a:latin typeface="+mj-lt"/>
              </a:rPr>
              <a:t>Можно ли в помещении  использовать бенгальские огни, хлопушки, восковые свечи</a:t>
            </a:r>
            <a:r>
              <a:rPr lang="ru-RU" dirty="0" smtClean="0">
                <a:latin typeface="+mj-lt"/>
              </a:rPr>
              <a:t>?</a:t>
            </a:r>
            <a:endParaRPr lang="ru-RU" dirty="0">
              <a:latin typeface="+mj-lt"/>
            </a:endParaRPr>
          </a:p>
        </p:txBody>
      </p:sp>
      <p:sp>
        <p:nvSpPr>
          <p:cNvPr id="3" name="TextBox 2"/>
          <p:cNvSpPr txBox="1"/>
          <p:nvPr/>
        </p:nvSpPr>
        <p:spPr>
          <a:xfrm>
            <a:off x="3304321" y="647733"/>
            <a:ext cx="2304256" cy="1077218"/>
          </a:xfrm>
          <a:prstGeom prst="rect">
            <a:avLst/>
          </a:prstGeom>
          <a:noFill/>
        </p:spPr>
        <p:txBody>
          <a:bodyPr wrap="square" rtlCol="0">
            <a:spAutoFit/>
          </a:bodyPr>
          <a:lstStyle/>
          <a:p>
            <a:pPr algn="ctr"/>
            <a:r>
              <a:rPr lang="ru-RU" sz="3200" b="1" dirty="0" smtClean="0"/>
              <a:t>ВОПРОС  (40 баллов)</a:t>
            </a:r>
            <a:endParaRPr lang="ru-RU" sz="3200" b="1" dirty="0"/>
          </a:p>
        </p:txBody>
      </p:sp>
      <p:sp>
        <p:nvSpPr>
          <p:cNvPr id="4" name="Прямоугольник 3"/>
          <p:cNvSpPr/>
          <p:nvPr/>
        </p:nvSpPr>
        <p:spPr>
          <a:xfrm>
            <a:off x="7308304" y="5661248"/>
            <a:ext cx="1316386" cy="523220"/>
          </a:xfrm>
          <a:prstGeom prst="rect">
            <a:avLst/>
          </a:prstGeom>
        </p:spPr>
        <p:txBody>
          <a:bodyPr wrap="none">
            <a:spAutoFit/>
          </a:bodyPr>
          <a:lstStyle/>
          <a:p>
            <a:pPr lvl="0"/>
            <a:r>
              <a:rPr lang="ru-RU" sz="2800" i="1" u="sng" dirty="0">
                <a:solidFill>
                  <a:prstClr val="black"/>
                </a:solidFill>
                <a:hlinkClick r:id="rId2" action="ppaction://hlinksldjump"/>
              </a:rPr>
              <a:t>Ответ</a:t>
            </a:r>
            <a:endParaRPr lang="ru-RU" sz="2800" i="1" u="sng" dirty="0">
              <a:solidFill>
                <a:prstClr val="black"/>
              </a:solidFill>
            </a:endParaRPr>
          </a:p>
        </p:txBody>
      </p:sp>
    </p:spTree>
    <p:extLst>
      <p:ext uri="{BB962C8B-B14F-4D97-AF65-F5344CB8AC3E}">
        <p14:creationId xmlns:p14="http://schemas.microsoft.com/office/powerpoint/2010/main" val="31531392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6" y="2492896"/>
            <a:ext cx="6460790" cy="36918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Прямоугольник 1"/>
          <p:cNvSpPr/>
          <p:nvPr/>
        </p:nvSpPr>
        <p:spPr>
          <a:xfrm>
            <a:off x="467544" y="985526"/>
            <a:ext cx="8152978" cy="1815882"/>
          </a:xfrm>
          <a:prstGeom prst="rect">
            <a:avLst/>
          </a:prstGeom>
        </p:spPr>
        <p:txBody>
          <a:bodyPr wrap="square">
            <a:spAutoFit/>
          </a:bodyPr>
          <a:lstStyle/>
          <a:p>
            <a:pPr algn="just"/>
            <a:r>
              <a:rPr lang="ru-RU" sz="2800" dirty="0" smtClean="0">
                <a:latin typeface="+mj-lt"/>
              </a:rPr>
              <a:t>В помещении не разрешается зажигать бенгальские огни, применять хлопушки и восковые свечи. Помните, открытый огонь всегда опасен!</a:t>
            </a:r>
            <a:endParaRPr lang="ru-RU" sz="2800" dirty="0">
              <a:latin typeface="+mj-lt"/>
            </a:endParaRPr>
          </a:p>
        </p:txBody>
      </p:sp>
      <p:sp>
        <p:nvSpPr>
          <p:cNvPr id="3" name="TextBox 2"/>
          <p:cNvSpPr txBox="1"/>
          <p:nvPr/>
        </p:nvSpPr>
        <p:spPr>
          <a:xfrm>
            <a:off x="3784979" y="462306"/>
            <a:ext cx="1221809" cy="523220"/>
          </a:xfrm>
          <a:prstGeom prst="rect">
            <a:avLst/>
          </a:prstGeom>
          <a:noFill/>
        </p:spPr>
        <p:txBody>
          <a:bodyPr wrap="none" rtlCol="0">
            <a:spAutoFit/>
          </a:bodyPr>
          <a:lstStyle/>
          <a:p>
            <a:pPr algn="ctr"/>
            <a:r>
              <a:rPr lang="ru-RU" sz="2800" b="1" dirty="0" smtClean="0"/>
              <a:t>Ответ:</a:t>
            </a:r>
            <a:endParaRPr lang="ru-RU" sz="2800" b="1" dirty="0"/>
          </a:p>
        </p:txBody>
      </p:sp>
      <p:pic>
        <p:nvPicPr>
          <p:cNvPr id="5" name="Picture 3">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82026" y="5661248"/>
            <a:ext cx="9017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72113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218"/>
                                        </p:tgtEl>
                                        <p:attrNameLst>
                                          <p:attrName>style.visibility</p:attrName>
                                        </p:attrNameLst>
                                      </p:cBhvr>
                                      <p:to>
                                        <p:strVal val="visible"/>
                                      </p:to>
                                    </p:set>
                                    <p:animEffect transition="in" filter="fade">
                                      <p:cBhvr>
                                        <p:cTn id="12"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04321" y="647733"/>
            <a:ext cx="2304256" cy="1077218"/>
          </a:xfrm>
          <a:prstGeom prst="rect">
            <a:avLst/>
          </a:prstGeom>
          <a:noFill/>
        </p:spPr>
        <p:txBody>
          <a:bodyPr wrap="square" rtlCol="0">
            <a:spAutoFit/>
          </a:bodyPr>
          <a:lstStyle/>
          <a:p>
            <a:pPr algn="ctr"/>
            <a:r>
              <a:rPr lang="ru-RU" sz="3200" b="1" dirty="0" smtClean="0"/>
              <a:t>ВОПРОС  (50 баллов)</a:t>
            </a:r>
            <a:endParaRPr lang="ru-RU" sz="3200" b="1" dirty="0"/>
          </a:p>
        </p:txBody>
      </p:sp>
      <p:sp>
        <p:nvSpPr>
          <p:cNvPr id="3" name="Прямоугольник 2"/>
          <p:cNvSpPr/>
          <p:nvPr/>
        </p:nvSpPr>
        <p:spPr>
          <a:xfrm>
            <a:off x="7308304" y="5661248"/>
            <a:ext cx="1316386" cy="523220"/>
          </a:xfrm>
          <a:prstGeom prst="rect">
            <a:avLst/>
          </a:prstGeom>
        </p:spPr>
        <p:txBody>
          <a:bodyPr wrap="none">
            <a:spAutoFit/>
          </a:bodyPr>
          <a:lstStyle/>
          <a:p>
            <a:pPr lvl="0"/>
            <a:r>
              <a:rPr lang="ru-RU" sz="2800" i="1" u="sng" dirty="0">
                <a:solidFill>
                  <a:prstClr val="black"/>
                </a:solidFill>
                <a:hlinkClick r:id="rId2" action="ppaction://hlinksldjump"/>
              </a:rPr>
              <a:t>Ответ</a:t>
            </a:r>
            <a:endParaRPr lang="ru-RU" sz="2800" i="1" u="sng" dirty="0">
              <a:solidFill>
                <a:prstClr val="black"/>
              </a:solidFill>
            </a:endParaRPr>
          </a:p>
        </p:txBody>
      </p:sp>
      <p:sp>
        <p:nvSpPr>
          <p:cNvPr id="4" name="Прямоугольник 3"/>
          <p:cNvSpPr/>
          <p:nvPr/>
        </p:nvSpPr>
        <p:spPr>
          <a:xfrm>
            <a:off x="971599" y="2492896"/>
            <a:ext cx="6994897" cy="1384995"/>
          </a:xfrm>
          <a:prstGeom prst="rect">
            <a:avLst/>
          </a:prstGeom>
        </p:spPr>
        <p:txBody>
          <a:bodyPr wrap="square">
            <a:spAutoFit/>
          </a:bodyPr>
          <a:lstStyle/>
          <a:p>
            <a:pPr algn="just"/>
            <a:r>
              <a:rPr lang="ru-RU" sz="2800" dirty="0">
                <a:latin typeface="+mj-lt"/>
              </a:rPr>
              <a:t>Какие средства могут помочь вам в загоревшейся квартире, если нет огнетушителя? </a:t>
            </a:r>
          </a:p>
        </p:txBody>
      </p:sp>
    </p:spTree>
    <p:extLst>
      <p:ext uri="{BB962C8B-B14F-4D97-AF65-F5344CB8AC3E}">
        <p14:creationId xmlns:p14="http://schemas.microsoft.com/office/powerpoint/2010/main" val="191547566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95537" y="1012086"/>
            <a:ext cx="8280920" cy="1384995"/>
          </a:xfrm>
          <a:prstGeom prst="rect">
            <a:avLst/>
          </a:prstGeom>
        </p:spPr>
        <p:txBody>
          <a:bodyPr wrap="square">
            <a:spAutoFit/>
          </a:bodyPr>
          <a:lstStyle/>
          <a:p>
            <a:pPr algn="just"/>
            <a:r>
              <a:rPr lang="ru-RU" sz="2800" dirty="0" smtClean="0"/>
              <a:t>При отсутствии огнетушителя в загоревшейся квартире помогут плотная </a:t>
            </a:r>
            <a:r>
              <a:rPr lang="ru-RU" sz="2800" dirty="0"/>
              <a:t>ткань, лучше мокрая, и вода</a:t>
            </a:r>
            <a:r>
              <a:rPr lang="ru-RU" sz="2800" dirty="0" smtClean="0"/>
              <a:t>.</a:t>
            </a:r>
            <a:endParaRPr lang="ru-RU" sz="2800" dirty="0"/>
          </a:p>
        </p:txBody>
      </p:sp>
      <p:sp>
        <p:nvSpPr>
          <p:cNvPr id="3" name="TextBox 2"/>
          <p:cNvSpPr txBox="1"/>
          <p:nvPr/>
        </p:nvSpPr>
        <p:spPr>
          <a:xfrm>
            <a:off x="3784979" y="462306"/>
            <a:ext cx="1221809" cy="523220"/>
          </a:xfrm>
          <a:prstGeom prst="rect">
            <a:avLst/>
          </a:prstGeom>
          <a:noFill/>
        </p:spPr>
        <p:txBody>
          <a:bodyPr wrap="none" rtlCol="0">
            <a:spAutoFit/>
          </a:bodyPr>
          <a:lstStyle/>
          <a:p>
            <a:pPr algn="ctr"/>
            <a:r>
              <a:rPr lang="ru-RU" sz="2800" b="1" dirty="0" smtClean="0"/>
              <a:t>Ответ:</a:t>
            </a:r>
            <a:endParaRPr lang="ru-RU" sz="2800" b="1"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7" y="2719299"/>
            <a:ext cx="4950169" cy="3734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8024" y="1988840"/>
            <a:ext cx="4187957" cy="31409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3">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82026" y="5661248"/>
            <a:ext cx="9017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83535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42"/>
                                        </p:tgtEl>
                                        <p:attrNameLst>
                                          <p:attrName>style.visibility</p:attrName>
                                        </p:attrNameLst>
                                      </p:cBhvr>
                                      <p:to>
                                        <p:strVal val="visible"/>
                                      </p:to>
                                    </p:set>
                                    <p:animEffect transition="in" filter="fade">
                                      <p:cBhvr>
                                        <p:cTn id="12" dur="500"/>
                                        <p:tgtEl>
                                          <p:spTgt spid="1024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243"/>
                                        </p:tgtEl>
                                        <p:attrNameLst>
                                          <p:attrName>style.visibility</p:attrName>
                                        </p:attrNameLst>
                                      </p:cBhvr>
                                      <p:to>
                                        <p:strVal val="visible"/>
                                      </p:to>
                                    </p:set>
                                    <p:animEffect transition="in" filter="fade">
                                      <p:cBhvr>
                                        <p:cTn id="17" dur="5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04321" y="647733"/>
            <a:ext cx="2304256" cy="1077218"/>
          </a:xfrm>
          <a:prstGeom prst="rect">
            <a:avLst/>
          </a:prstGeom>
          <a:noFill/>
        </p:spPr>
        <p:txBody>
          <a:bodyPr wrap="square" rtlCol="0">
            <a:spAutoFit/>
          </a:bodyPr>
          <a:lstStyle/>
          <a:p>
            <a:pPr algn="ctr"/>
            <a:r>
              <a:rPr lang="ru-RU" sz="3200" b="1" dirty="0" smtClean="0"/>
              <a:t>ВОПРОС    (5 баллов)</a:t>
            </a:r>
            <a:endParaRPr lang="ru-RU" sz="3200" b="1" dirty="0"/>
          </a:p>
        </p:txBody>
      </p:sp>
      <p:sp>
        <p:nvSpPr>
          <p:cNvPr id="3" name="Прямоугольник 2"/>
          <p:cNvSpPr/>
          <p:nvPr/>
        </p:nvSpPr>
        <p:spPr>
          <a:xfrm>
            <a:off x="7308304" y="5661248"/>
            <a:ext cx="1316386" cy="523220"/>
          </a:xfrm>
          <a:prstGeom prst="rect">
            <a:avLst/>
          </a:prstGeom>
        </p:spPr>
        <p:txBody>
          <a:bodyPr wrap="none">
            <a:spAutoFit/>
          </a:bodyPr>
          <a:lstStyle/>
          <a:p>
            <a:pPr lvl="0"/>
            <a:r>
              <a:rPr lang="ru-RU" sz="2800" i="1" u="sng" dirty="0">
                <a:solidFill>
                  <a:prstClr val="black"/>
                </a:solidFill>
                <a:hlinkClick r:id="rId2" action="ppaction://hlinksldjump"/>
              </a:rPr>
              <a:t>Ответ</a:t>
            </a:r>
            <a:endParaRPr lang="ru-RU" sz="2800" i="1" u="sng" dirty="0">
              <a:solidFill>
                <a:prstClr val="black"/>
              </a:solidFill>
            </a:endParaRPr>
          </a:p>
        </p:txBody>
      </p:sp>
      <p:sp>
        <p:nvSpPr>
          <p:cNvPr id="4" name="Прямоугольник 3"/>
          <p:cNvSpPr/>
          <p:nvPr/>
        </p:nvSpPr>
        <p:spPr>
          <a:xfrm>
            <a:off x="1475656" y="2644324"/>
            <a:ext cx="6264696" cy="954107"/>
          </a:xfrm>
          <a:prstGeom prst="rect">
            <a:avLst/>
          </a:prstGeom>
        </p:spPr>
        <p:txBody>
          <a:bodyPr wrap="square">
            <a:spAutoFit/>
          </a:bodyPr>
          <a:lstStyle/>
          <a:p>
            <a:r>
              <a:rPr lang="ru-RU" sz="2800" dirty="0"/>
              <a:t>Если человек на водоеме провалился под лед. Его действия?</a:t>
            </a:r>
          </a:p>
        </p:txBody>
      </p:sp>
    </p:spTree>
    <p:extLst>
      <p:ext uri="{BB962C8B-B14F-4D97-AF65-F5344CB8AC3E}">
        <p14:creationId xmlns:p14="http://schemas.microsoft.com/office/powerpoint/2010/main" val="3582385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roup 114"/>
          <p:cNvGraphicFramePr>
            <a:graphicFrameLocks noGrp="1"/>
          </p:cNvGraphicFramePr>
          <p:nvPr>
            <p:extLst>
              <p:ext uri="{D42A27DB-BD31-4B8C-83A1-F6EECF244321}">
                <p14:modId xmlns:p14="http://schemas.microsoft.com/office/powerpoint/2010/main" val="575097537"/>
              </p:ext>
            </p:extLst>
          </p:nvPr>
        </p:nvGraphicFramePr>
        <p:xfrm>
          <a:off x="755576" y="1988840"/>
          <a:ext cx="7602538" cy="3024601"/>
        </p:xfrm>
        <a:graphic>
          <a:graphicData uri="http://schemas.openxmlformats.org/drawingml/2006/table">
            <a:tbl>
              <a:tblPr/>
              <a:tblGrid>
                <a:gridCol w="3429000"/>
                <a:gridCol w="1136650"/>
                <a:gridCol w="1098550"/>
                <a:gridCol w="971550"/>
                <a:gridCol w="966788"/>
              </a:tblGrid>
              <a:tr h="959020">
                <a:tc>
                  <a:txBody>
                    <a:bodyPr/>
                    <a:lstStyle>
                      <a:lvl1pPr marL="0" algn="l" defTabSz="914400" rtl="0" eaLnBrk="1" latinLnBrk="0" hangingPunct="1">
                        <a:spcBef>
                          <a:spcPct val="20000"/>
                        </a:spcBef>
                        <a:defRPr sz="2800" kern="1200">
                          <a:solidFill>
                            <a:schemeClr val="tx1"/>
                          </a:solidFill>
                          <a:latin typeface="Arial" charset="0"/>
                        </a:defRPr>
                      </a:lvl1pPr>
                      <a:lvl2pPr marL="742950" indent="-285750" algn="l" defTabSz="914400" rtl="0" eaLnBrk="1" latinLnBrk="0" hangingPunct="1">
                        <a:spcBef>
                          <a:spcPct val="20000"/>
                        </a:spcBef>
                        <a:defRPr sz="2400" kern="1200">
                          <a:solidFill>
                            <a:schemeClr val="tx1"/>
                          </a:solidFill>
                          <a:latin typeface="Arial" charset="0"/>
                        </a:defRPr>
                      </a:lvl2pPr>
                      <a:lvl3pPr marL="1143000" indent="-228600" algn="l" defTabSz="914400" rtl="0" eaLnBrk="1" latinLnBrk="0" hangingPunct="1">
                        <a:spcBef>
                          <a:spcPct val="20000"/>
                        </a:spcBef>
                        <a:defRPr sz="2000" kern="1200">
                          <a:solidFill>
                            <a:schemeClr val="tx1"/>
                          </a:solidFill>
                          <a:latin typeface="Arial" charset="0"/>
                        </a:defRPr>
                      </a:lvl3pPr>
                      <a:lvl4pPr marL="1600200" indent="-228600" algn="l" defTabSz="914400" rtl="0" eaLnBrk="1" latinLnBrk="0" hangingPunct="1">
                        <a:spcBef>
                          <a:spcPct val="20000"/>
                        </a:spcBef>
                        <a:defRPr sz="1800" kern="1200">
                          <a:solidFill>
                            <a:schemeClr val="tx1"/>
                          </a:solidFill>
                          <a:latin typeface="Arial" charset="0"/>
                        </a:defRPr>
                      </a:lvl4pPr>
                      <a:lvl5pPr marL="2057400" indent="-228600" algn="l" defTabSz="914400" rtl="0" eaLnBrk="1" latinLnBrk="0" hangingPunct="1">
                        <a:spcBef>
                          <a:spcPct val="20000"/>
                        </a:spcBef>
                        <a:defRPr sz="1800" kern="1200">
                          <a:solidFill>
                            <a:schemeClr val="tx1"/>
                          </a:solidFill>
                          <a:latin typeface="Arial" charset="0"/>
                        </a:defRPr>
                      </a:lvl5pPr>
                      <a:lvl6pPr marL="2514600" indent="-228600" algn="l" defTabSz="914400" rtl="0" eaLnBrk="1" fontAlgn="base" latinLnBrk="0" hangingPunct="1">
                        <a:spcBef>
                          <a:spcPct val="20000"/>
                        </a:spcBef>
                        <a:spcAft>
                          <a:spcPct val="0"/>
                        </a:spcAft>
                        <a:defRPr sz="1800" kern="1200">
                          <a:solidFill>
                            <a:schemeClr val="tx1"/>
                          </a:solidFill>
                          <a:latin typeface="Arial" charset="0"/>
                        </a:defRPr>
                      </a:lvl6pPr>
                      <a:lvl7pPr marL="2971800" indent="-228600" algn="l" defTabSz="914400" rtl="0" eaLnBrk="1" fontAlgn="base" latinLnBrk="0" hangingPunct="1">
                        <a:spcBef>
                          <a:spcPct val="20000"/>
                        </a:spcBef>
                        <a:spcAft>
                          <a:spcPct val="0"/>
                        </a:spcAft>
                        <a:defRPr sz="1800" kern="1200">
                          <a:solidFill>
                            <a:schemeClr val="tx1"/>
                          </a:solidFill>
                          <a:latin typeface="Arial" charset="0"/>
                        </a:defRPr>
                      </a:lvl7pPr>
                      <a:lvl8pPr marL="3429000" indent="-228600" algn="l" defTabSz="914400" rtl="0" eaLnBrk="1" fontAlgn="base" latinLnBrk="0" hangingPunct="1">
                        <a:spcBef>
                          <a:spcPct val="20000"/>
                        </a:spcBef>
                        <a:spcAft>
                          <a:spcPct val="0"/>
                        </a:spcAft>
                        <a:defRPr sz="1800" kern="1200">
                          <a:solidFill>
                            <a:schemeClr val="tx1"/>
                          </a:solidFill>
                          <a:latin typeface="Arial" charset="0"/>
                        </a:defRPr>
                      </a:lvl8pPr>
                      <a:lvl9pPr marL="3886200" indent="-228600" algn="l" defTabSz="914400" rtl="0" eaLnBrk="1" fontAlgn="base" latinLnBrk="0" hangingPunct="1">
                        <a:spcBef>
                          <a:spcPct val="20000"/>
                        </a:spcBef>
                        <a:spcAft>
                          <a:spcPct val="0"/>
                        </a:spcAft>
                        <a:defRPr sz="1800" kern="1200">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endParaRPr kumimoji="0" lang="tt-RU" altLang="ru-RU" sz="2000" b="1" i="0" u="none" strike="noStrike" cap="none" normalizeH="0" baseline="0" dirty="0" smtClean="0">
                        <a:ln>
                          <a:noFill/>
                        </a:ln>
                        <a:solidFill>
                          <a:schemeClr val="tx1"/>
                        </a:solidFill>
                        <a:effectLst>
                          <a:outerShdw blurRad="38100" dist="38100" dir="2700000" algn="tl">
                            <a:srgbClr val="FFFFFF"/>
                          </a:outerShdw>
                        </a:effectLst>
                        <a:latin typeface="Arial" charset="0"/>
                      </a:endParaRPr>
                    </a:p>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tt-RU" altLang="ru-RU" sz="2000" b="1" i="0" u="none" strike="noStrike" cap="none" normalizeH="0" baseline="0" dirty="0" smtClean="0">
                          <a:ln>
                            <a:noFill/>
                          </a:ln>
                          <a:solidFill>
                            <a:schemeClr val="tx1"/>
                          </a:solidFill>
                          <a:effectLst>
                            <a:outerShdw blurRad="38100" dist="38100" dir="2700000" algn="tl">
                              <a:srgbClr val="FFFFFF"/>
                            </a:outerShdw>
                          </a:effectLst>
                          <a:latin typeface="Arial" charset="0"/>
                        </a:rPr>
                        <a:t>Безопасность на дорогах</a:t>
                      </a:r>
                    </a:p>
                  </a:txBody>
                  <a:tcP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20000"/>
                        </a:spcBef>
                        <a:defRPr sz="2800" kern="1200">
                          <a:solidFill>
                            <a:schemeClr val="tx1"/>
                          </a:solidFill>
                          <a:latin typeface="Arial" charset="0"/>
                        </a:defRPr>
                      </a:lvl1pPr>
                      <a:lvl2pPr marL="742950" indent="-285750" algn="l" defTabSz="914400" rtl="0" eaLnBrk="1" latinLnBrk="0" hangingPunct="1">
                        <a:spcBef>
                          <a:spcPct val="20000"/>
                        </a:spcBef>
                        <a:defRPr sz="2400" kern="1200">
                          <a:solidFill>
                            <a:schemeClr val="tx1"/>
                          </a:solidFill>
                          <a:latin typeface="Arial" charset="0"/>
                        </a:defRPr>
                      </a:lvl2pPr>
                      <a:lvl3pPr marL="1143000" indent="-228600" algn="l" defTabSz="914400" rtl="0" eaLnBrk="1" latinLnBrk="0" hangingPunct="1">
                        <a:spcBef>
                          <a:spcPct val="20000"/>
                        </a:spcBef>
                        <a:defRPr sz="2000" kern="1200">
                          <a:solidFill>
                            <a:schemeClr val="tx1"/>
                          </a:solidFill>
                          <a:latin typeface="Arial" charset="0"/>
                        </a:defRPr>
                      </a:lvl3pPr>
                      <a:lvl4pPr marL="1600200" indent="-228600" algn="l" defTabSz="914400" rtl="0" eaLnBrk="1" latinLnBrk="0" hangingPunct="1">
                        <a:spcBef>
                          <a:spcPct val="20000"/>
                        </a:spcBef>
                        <a:defRPr sz="1800" kern="1200">
                          <a:solidFill>
                            <a:schemeClr val="tx1"/>
                          </a:solidFill>
                          <a:latin typeface="Arial" charset="0"/>
                        </a:defRPr>
                      </a:lvl4pPr>
                      <a:lvl5pPr marL="2057400" indent="-228600" algn="l" defTabSz="914400" rtl="0" eaLnBrk="1" latinLnBrk="0" hangingPunct="1">
                        <a:spcBef>
                          <a:spcPct val="20000"/>
                        </a:spcBef>
                        <a:defRPr sz="1800" kern="1200">
                          <a:solidFill>
                            <a:schemeClr val="tx1"/>
                          </a:solidFill>
                          <a:latin typeface="Arial" charset="0"/>
                        </a:defRPr>
                      </a:lvl5pPr>
                      <a:lvl6pPr marL="2514600" indent="-228600" algn="l" defTabSz="914400" rtl="0" eaLnBrk="1" fontAlgn="base" latinLnBrk="0" hangingPunct="1">
                        <a:spcBef>
                          <a:spcPct val="20000"/>
                        </a:spcBef>
                        <a:spcAft>
                          <a:spcPct val="0"/>
                        </a:spcAft>
                        <a:defRPr sz="1800" kern="1200">
                          <a:solidFill>
                            <a:schemeClr val="tx1"/>
                          </a:solidFill>
                          <a:latin typeface="Arial" charset="0"/>
                        </a:defRPr>
                      </a:lvl6pPr>
                      <a:lvl7pPr marL="2971800" indent="-228600" algn="l" defTabSz="914400" rtl="0" eaLnBrk="1" fontAlgn="base" latinLnBrk="0" hangingPunct="1">
                        <a:spcBef>
                          <a:spcPct val="20000"/>
                        </a:spcBef>
                        <a:spcAft>
                          <a:spcPct val="0"/>
                        </a:spcAft>
                        <a:defRPr sz="1800" kern="1200">
                          <a:solidFill>
                            <a:schemeClr val="tx1"/>
                          </a:solidFill>
                          <a:latin typeface="Arial" charset="0"/>
                        </a:defRPr>
                      </a:lvl7pPr>
                      <a:lvl8pPr marL="3429000" indent="-228600" algn="l" defTabSz="914400" rtl="0" eaLnBrk="1" fontAlgn="base" latinLnBrk="0" hangingPunct="1">
                        <a:spcBef>
                          <a:spcPct val="20000"/>
                        </a:spcBef>
                        <a:spcAft>
                          <a:spcPct val="0"/>
                        </a:spcAft>
                        <a:defRPr sz="1800" kern="1200">
                          <a:solidFill>
                            <a:schemeClr val="tx1"/>
                          </a:solidFill>
                          <a:latin typeface="Arial" charset="0"/>
                        </a:defRPr>
                      </a:lvl8pPr>
                      <a:lvl9pPr marL="3886200" indent="-228600" algn="l" defTabSz="914400" rtl="0" eaLnBrk="1" fontAlgn="base" latinLnBrk="0" hangingPunct="1">
                        <a:spcBef>
                          <a:spcPct val="20000"/>
                        </a:spcBef>
                        <a:spcAft>
                          <a:spcPct val="0"/>
                        </a:spcAft>
                        <a:defRPr sz="1800" kern="1200">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ru-RU" altLang="ru-RU" sz="2800" b="1" i="0" u="sng" strike="noStrike" cap="none" normalizeH="0" baseline="0" dirty="0" smtClean="0">
                          <a:ln>
                            <a:noFill/>
                          </a:ln>
                          <a:solidFill>
                            <a:schemeClr val="tx1"/>
                          </a:solidFill>
                          <a:effectLst>
                            <a:outerShdw blurRad="38100" dist="38100" dir="2700000" algn="tl">
                              <a:srgbClr val="FFFFFF"/>
                            </a:outerShdw>
                          </a:effectLst>
                          <a:latin typeface="Arial" charset="0"/>
                          <a:hlinkClick r:id="rId2" action="ppaction://hlinksldjump"/>
                        </a:rPr>
                        <a:t>10</a:t>
                      </a:r>
                      <a:endParaRPr kumimoji="0" lang="tt-RU" altLang="ru-RU" sz="2800" b="1" i="0" u="sng" strike="noStrike" cap="none" normalizeH="0" baseline="0" dirty="0" smtClean="0">
                        <a:ln>
                          <a:noFill/>
                        </a:ln>
                        <a:solidFill>
                          <a:schemeClr val="tx1"/>
                        </a:solidFill>
                        <a:effectLst>
                          <a:outerShdw blurRad="38100" dist="38100" dir="2700000" algn="tl">
                            <a:srgbClr val="FFFFFF"/>
                          </a:outerShdw>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1">
                      <a:blip r:embed="rId3"/>
                      <a:srcRect/>
                      <a:tile tx="0" ty="0" sx="100000" sy="100000" flip="none" algn="tl"/>
                    </a:blipFill>
                  </a:tcPr>
                </a:tc>
                <a:tc>
                  <a:txBody>
                    <a:bodyPr/>
                    <a:lstStyle>
                      <a:lvl1pPr marL="0" algn="l" defTabSz="914400" rtl="0" eaLnBrk="1" latinLnBrk="0" hangingPunct="1">
                        <a:spcBef>
                          <a:spcPct val="20000"/>
                        </a:spcBef>
                        <a:defRPr sz="2800" kern="1200">
                          <a:solidFill>
                            <a:schemeClr val="tx1"/>
                          </a:solidFill>
                          <a:latin typeface="Arial" charset="0"/>
                        </a:defRPr>
                      </a:lvl1pPr>
                      <a:lvl2pPr marL="742950" indent="-285750" algn="l" defTabSz="914400" rtl="0" eaLnBrk="1" latinLnBrk="0" hangingPunct="1">
                        <a:spcBef>
                          <a:spcPct val="20000"/>
                        </a:spcBef>
                        <a:defRPr sz="2400" kern="1200">
                          <a:solidFill>
                            <a:schemeClr val="tx1"/>
                          </a:solidFill>
                          <a:latin typeface="Arial" charset="0"/>
                        </a:defRPr>
                      </a:lvl2pPr>
                      <a:lvl3pPr marL="1143000" indent="-228600" algn="l" defTabSz="914400" rtl="0" eaLnBrk="1" latinLnBrk="0" hangingPunct="1">
                        <a:spcBef>
                          <a:spcPct val="20000"/>
                        </a:spcBef>
                        <a:defRPr sz="2000" kern="1200">
                          <a:solidFill>
                            <a:schemeClr val="tx1"/>
                          </a:solidFill>
                          <a:latin typeface="Arial" charset="0"/>
                        </a:defRPr>
                      </a:lvl3pPr>
                      <a:lvl4pPr marL="1600200" indent="-228600" algn="l" defTabSz="914400" rtl="0" eaLnBrk="1" latinLnBrk="0" hangingPunct="1">
                        <a:spcBef>
                          <a:spcPct val="20000"/>
                        </a:spcBef>
                        <a:defRPr sz="1800" kern="1200">
                          <a:solidFill>
                            <a:schemeClr val="tx1"/>
                          </a:solidFill>
                          <a:latin typeface="Arial" charset="0"/>
                        </a:defRPr>
                      </a:lvl4pPr>
                      <a:lvl5pPr marL="2057400" indent="-228600" algn="l" defTabSz="914400" rtl="0" eaLnBrk="1" latinLnBrk="0" hangingPunct="1">
                        <a:spcBef>
                          <a:spcPct val="20000"/>
                        </a:spcBef>
                        <a:defRPr sz="1800" kern="1200">
                          <a:solidFill>
                            <a:schemeClr val="tx1"/>
                          </a:solidFill>
                          <a:latin typeface="Arial" charset="0"/>
                        </a:defRPr>
                      </a:lvl5pPr>
                      <a:lvl6pPr marL="2514600" indent="-228600" algn="l" defTabSz="914400" rtl="0" eaLnBrk="1" fontAlgn="base" latinLnBrk="0" hangingPunct="1">
                        <a:spcBef>
                          <a:spcPct val="20000"/>
                        </a:spcBef>
                        <a:spcAft>
                          <a:spcPct val="0"/>
                        </a:spcAft>
                        <a:defRPr sz="1800" kern="1200">
                          <a:solidFill>
                            <a:schemeClr val="tx1"/>
                          </a:solidFill>
                          <a:latin typeface="Arial" charset="0"/>
                        </a:defRPr>
                      </a:lvl6pPr>
                      <a:lvl7pPr marL="2971800" indent="-228600" algn="l" defTabSz="914400" rtl="0" eaLnBrk="1" fontAlgn="base" latinLnBrk="0" hangingPunct="1">
                        <a:spcBef>
                          <a:spcPct val="20000"/>
                        </a:spcBef>
                        <a:spcAft>
                          <a:spcPct val="0"/>
                        </a:spcAft>
                        <a:defRPr sz="1800" kern="1200">
                          <a:solidFill>
                            <a:schemeClr val="tx1"/>
                          </a:solidFill>
                          <a:latin typeface="Arial" charset="0"/>
                        </a:defRPr>
                      </a:lvl7pPr>
                      <a:lvl8pPr marL="3429000" indent="-228600" algn="l" defTabSz="914400" rtl="0" eaLnBrk="1" fontAlgn="base" latinLnBrk="0" hangingPunct="1">
                        <a:spcBef>
                          <a:spcPct val="20000"/>
                        </a:spcBef>
                        <a:spcAft>
                          <a:spcPct val="0"/>
                        </a:spcAft>
                        <a:defRPr sz="1800" kern="1200">
                          <a:solidFill>
                            <a:schemeClr val="tx1"/>
                          </a:solidFill>
                          <a:latin typeface="Arial" charset="0"/>
                        </a:defRPr>
                      </a:lvl8pPr>
                      <a:lvl9pPr marL="3886200" indent="-228600" algn="l" defTabSz="914400" rtl="0" eaLnBrk="1" fontAlgn="base" latinLnBrk="0" hangingPunct="1">
                        <a:spcBef>
                          <a:spcPct val="20000"/>
                        </a:spcBef>
                        <a:spcAft>
                          <a:spcPct val="0"/>
                        </a:spcAft>
                        <a:defRPr sz="1800" kern="1200">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ru-RU" altLang="ru-RU" sz="2800" b="1" i="0" u="sng" strike="noStrike" cap="none" normalizeH="0" baseline="0" dirty="0" smtClean="0">
                          <a:ln>
                            <a:noFill/>
                          </a:ln>
                          <a:solidFill>
                            <a:schemeClr val="tx1"/>
                          </a:solidFill>
                          <a:effectLst>
                            <a:outerShdw blurRad="38100" dist="38100" dir="2700000" algn="tl">
                              <a:srgbClr val="FFFFFF"/>
                            </a:outerShdw>
                          </a:effectLst>
                          <a:latin typeface="Arial" charset="0"/>
                          <a:hlinkClick r:id="rId4" action="ppaction://hlinksldjump"/>
                        </a:rPr>
                        <a:t>20</a:t>
                      </a:r>
                      <a:endParaRPr kumimoji="0" lang="tt-RU" altLang="ru-RU" sz="2800" b="1" i="0" u="sng" strike="noStrike" cap="none" normalizeH="0" baseline="0" dirty="0" smtClean="0">
                        <a:ln>
                          <a:noFill/>
                        </a:ln>
                        <a:solidFill>
                          <a:schemeClr val="tx1"/>
                        </a:solidFill>
                        <a:effectLst>
                          <a:outerShdw blurRad="38100" dist="38100" dir="2700000" algn="tl">
                            <a:srgbClr val="FFFFFF"/>
                          </a:outerShdw>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1">
                      <a:blip r:embed="rId3"/>
                      <a:srcRect/>
                      <a:tile tx="0" ty="0" sx="100000" sy="100000" flip="none" algn="tl"/>
                    </a:blipFill>
                  </a:tcPr>
                </a:tc>
                <a:tc>
                  <a:txBody>
                    <a:bodyPr/>
                    <a:lstStyle>
                      <a:lvl1pPr marL="0" algn="l" defTabSz="914400" rtl="0" eaLnBrk="1" latinLnBrk="0" hangingPunct="1">
                        <a:spcBef>
                          <a:spcPct val="20000"/>
                        </a:spcBef>
                        <a:defRPr sz="2800" kern="1200">
                          <a:solidFill>
                            <a:schemeClr val="tx1"/>
                          </a:solidFill>
                          <a:latin typeface="Arial" charset="0"/>
                        </a:defRPr>
                      </a:lvl1pPr>
                      <a:lvl2pPr marL="742950" indent="-285750" algn="l" defTabSz="914400" rtl="0" eaLnBrk="1" latinLnBrk="0" hangingPunct="1">
                        <a:spcBef>
                          <a:spcPct val="20000"/>
                        </a:spcBef>
                        <a:defRPr sz="2400" kern="1200">
                          <a:solidFill>
                            <a:schemeClr val="tx1"/>
                          </a:solidFill>
                          <a:latin typeface="Arial" charset="0"/>
                        </a:defRPr>
                      </a:lvl2pPr>
                      <a:lvl3pPr marL="1143000" indent="-228600" algn="l" defTabSz="914400" rtl="0" eaLnBrk="1" latinLnBrk="0" hangingPunct="1">
                        <a:spcBef>
                          <a:spcPct val="20000"/>
                        </a:spcBef>
                        <a:defRPr sz="2000" kern="1200">
                          <a:solidFill>
                            <a:schemeClr val="tx1"/>
                          </a:solidFill>
                          <a:latin typeface="Arial" charset="0"/>
                        </a:defRPr>
                      </a:lvl3pPr>
                      <a:lvl4pPr marL="1600200" indent="-228600" algn="l" defTabSz="914400" rtl="0" eaLnBrk="1" latinLnBrk="0" hangingPunct="1">
                        <a:spcBef>
                          <a:spcPct val="20000"/>
                        </a:spcBef>
                        <a:defRPr sz="1800" kern="1200">
                          <a:solidFill>
                            <a:schemeClr val="tx1"/>
                          </a:solidFill>
                          <a:latin typeface="Arial" charset="0"/>
                        </a:defRPr>
                      </a:lvl4pPr>
                      <a:lvl5pPr marL="2057400" indent="-228600" algn="l" defTabSz="914400" rtl="0" eaLnBrk="1" latinLnBrk="0" hangingPunct="1">
                        <a:spcBef>
                          <a:spcPct val="20000"/>
                        </a:spcBef>
                        <a:defRPr sz="1800" kern="1200">
                          <a:solidFill>
                            <a:schemeClr val="tx1"/>
                          </a:solidFill>
                          <a:latin typeface="Arial" charset="0"/>
                        </a:defRPr>
                      </a:lvl5pPr>
                      <a:lvl6pPr marL="2514600" indent="-228600" algn="l" defTabSz="914400" rtl="0" eaLnBrk="1" fontAlgn="base" latinLnBrk="0" hangingPunct="1">
                        <a:spcBef>
                          <a:spcPct val="20000"/>
                        </a:spcBef>
                        <a:spcAft>
                          <a:spcPct val="0"/>
                        </a:spcAft>
                        <a:defRPr sz="1800" kern="1200">
                          <a:solidFill>
                            <a:schemeClr val="tx1"/>
                          </a:solidFill>
                          <a:latin typeface="Arial" charset="0"/>
                        </a:defRPr>
                      </a:lvl6pPr>
                      <a:lvl7pPr marL="2971800" indent="-228600" algn="l" defTabSz="914400" rtl="0" eaLnBrk="1" fontAlgn="base" latinLnBrk="0" hangingPunct="1">
                        <a:spcBef>
                          <a:spcPct val="20000"/>
                        </a:spcBef>
                        <a:spcAft>
                          <a:spcPct val="0"/>
                        </a:spcAft>
                        <a:defRPr sz="1800" kern="1200">
                          <a:solidFill>
                            <a:schemeClr val="tx1"/>
                          </a:solidFill>
                          <a:latin typeface="Arial" charset="0"/>
                        </a:defRPr>
                      </a:lvl7pPr>
                      <a:lvl8pPr marL="3429000" indent="-228600" algn="l" defTabSz="914400" rtl="0" eaLnBrk="1" fontAlgn="base" latinLnBrk="0" hangingPunct="1">
                        <a:spcBef>
                          <a:spcPct val="20000"/>
                        </a:spcBef>
                        <a:spcAft>
                          <a:spcPct val="0"/>
                        </a:spcAft>
                        <a:defRPr sz="1800" kern="1200">
                          <a:solidFill>
                            <a:schemeClr val="tx1"/>
                          </a:solidFill>
                          <a:latin typeface="Arial" charset="0"/>
                        </a:defRPr>
                      </a:lvl8pPr>
                      <a:lvl9pPr marL="3886200" indent="-228600" algn="l" defTabSz="914400" rtl="0" eaLnBrk="1" fontAlgn="base" latinLnBrk="0" hangingPunct="1">
                        <a:spcBef>
                          <a:spcPct val="20000"/>
                        </a:spcBef>
                        <a:spcAft>
                          <a:spcPct val="0"/>
                        </a:spcAft>
                        <a:defRPr sz="1800" kern="1200">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ru-RU" altLang="ru-RU" sz="2800" b="1" i="0" u="sng" strike="noStrike" cap="none" normalizeH="0" baseline="0" dirty="0" smtClean="0">
                          <a:ln>
                            <a:noFill/>
                          </a:ln>
                          <a:solidFill>
                            <a:schemeClr val="tx1"/>
                          </a:solidFill>
                          <a:effectLst>
                            <a:outerShdw blurRad="38100" dist="38100" dir="2700000" algn="tl">
                              <a:srgbClr val="FFFFFF"/>
                            </a:outerShdw>
                          </a:effectLst>
                          <a:latin typeface="Arial" charset="0"/>
                          <a:hlinkClick r:id="rId5" action="ppaction://hlinksldjump"/>
                        </a:rPr>
                        <a:t>30</a:t>
                      </a:r>
                      <a:endParaRPr kumimoji="0" lang="tt-RU" altLang="ru-RU" sz="2800" b="1" i="0" u="sng" strike="noStrike" cap="none" normalizeH="0" baseline="0" dirty="0" smtClean="0">
                        <a:ln>
                          <a:noFill/>
                        </a:ln>
                        <a:solidFill>
                          <a:schemeClr val="tx1"/>
                        </a:solidFill>
                        <a:effectLst>
                          <a:outerShdw blurRad="38100" dist="38100" dir="2700000" algn="tl">
                            <a:srgbClr val="FFFFFF"/>
                          </a:outerShdw>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1">
                      <a:blip r:embed="rId3"/>
                      <a:srcRect/>
                      <a:tile tx="0" ty="0" sx="100000" sy="100000" flip="none" algn="tl"/>
                    </a:blipFill>
                  </a:tcPr>
                </a:tc>
                <a:tc>
                  <a:txBody>
                    <a:bodyPr/>
                    <a:lstStyle>
                      <a:lvl1pPr marL="0" algn="l" defTabSz="914400" rtl="0" eaLnBrk="1" latinLnBrk="0" hangingPunct="1">
                        <a:spcBef>
                          <a:spcPct val="20000"/>
                        </a:spcBef>
                        <a:defRPr sz="2800" kern="1200">
                          <a:solidFill>
                            <a:schemeClr val="tx1"/>
                          </a:solidFill>
                          <a:latin typeface="Arial" charset="0"/>
                        </a:defRPr>
                      </a:lvl1pPr>
                      <a:lvl2pPr marL="742950" indent="-285750" algn="l" defTabSz="914400" rtl="0" eaLnBrk="1" latinLnBrk="0" hangingPunct="1">
                        <a:spcBef>
                          <a:spcPct val="20000"/>
                        </a:spcBef>
                        <a:defRPr sz="2400" kern="1200">
                          <a:solidFill>
                            <a:schemeClr val="tx1"/>
                          </a:solidFill>
                          <a:latin typeface="Arial" charset="0"/>
                        </a:defRPr>
                      </a:lvl2pPr>
                      <a:lvl3pPr marL="1143000" indent="-228600" algn="l" defTabSz="914400" rtl="0" eaLnBrk="1" latinLnBrk="0" hangingPunct="1">
                        <a:spcBef>
                          <a:spcPct val="20000"/>
                        </a:spcBef>
                        <a:defRPr sz="2000" kern="1200">
                          <a:solidFill>
                            <a:schemeClr val="tx1"/>
                          </a:solidFill>
                          <a:latin typeface="Arial" charset="0"/>
                        </a:defRPr>
                      </a:lvl3pPr>
                      <a:lvl4pPr marL="1600200" indent="-228600" algn="l" defTabSz="914400" rtl="0" eaLnBrk="1" latinLnBrk="0" hangingPunct="1">
                        <a:spcBef>
                          <a:spcPct val="20000"/>
                        </a:spcBef>
                        <a:defRPr sz="1800" kern="1200">
                          <a:solidFill>
                            <a:schemeClr val="tx1"/>
                          </a:solidFill>
                          <a:latin typeface="Arial" charset="0"/>
                        </a:defRPr>
                      </a:lvl4pPr>
                      <a:lvl5pPr marL="2057400" indent="-228600" algn="l" defTabSz="914400" rtl="0" eaLnBrk="1" latinLnBrk="0" hangingPunct="1">
                        <a:spcBef>
                          <a:spcPct val="20000"/>
                        </a:spcBef>
                        <a:defRPr sz="1800" kern="1200">
                          <a:solidFill>
                            <a:schemeClr val="tx1"/>
                          </a:solidFill>
                          <a:latin typeface="Arial" charset="0"/>
                        </a:defRPr>
                      </a:lvl5pPr>
                      <a:lvl6pPr marL="2514600" indent="-228600" algn="l" defTabSz="914400" rtl="0" eaLnBrk="1" fontAlgn="base" latinLnBrk="0" hangingPunct="1">
                        <a:spcBef>
                          <a:spcPct val="20000"/>
                        </a:spcBef>
                        <a:spcAft>
                          <a:spcPct val="0"/>
                        </a:spcAft>
                        <a:defRPr sz="1800" kern="1200">
                          <a:solidFill>
                            <a:schemeClr val="tx1"/>
                          </a:solidFill>
                          <a:latin typeface="Arial" charset="0"/>
                        </a:defRPr>
                      </a:lvl6pPr>
                      <a:lvl7pPr marL="2971800" indent="-228600" algn="l" defTabSz="914400" rtl="0" eaLnBrk="1" fontAlgn="base" latinLnBrk="0" hangingPunct="1">
                        <a:spcBef>
                          <a:spcPct val="20000"/>
                        </a:spcBef>
                        <a:spcAft>
                          <a:spcPct val="0"/>
                        </a:spcAft>
                        <a:defRPr sz="1800" kern="1200">
                          <a:solidFill>
                            <a:schemeClr val="tx1"/>
                          </a:solidFill>
                          <a:latin typeface="Arial" charset="0"/>
                        </a:defRPr>
                      </a:lvl7pPr>
                      <a:lvl8pPr marL="3429000" indent="-228600" algn="l" defTabSz="914400" rtl="0" eaLnBrk="1" fontAlgn="base" latinLnBrk="0" hangingPunct="1">
                        <a:spcBef>
                          <a:spcPct val="20000"/>
                        </a:spcBef>
                        <a:spcAft>
                          <a:spcPct val="0"/>
                        </a:spcAft>
                        <a:defRPr sz="1800" kern="1200">
                          <a:solidFill>
                            <a:schemeClr val="tx1"/>
                          </a:solidFill>
                          <a:latin typeface="Arial" charset="0"/>
                        </a:defRPr>
                      </a:lvl8pPr>
                      <a:lvl9pPr marL="3886200" indent="-228600" algn="l" defTabSz="914400" rtl="0" eaLnBrk="1" fontAlgn="base" latinLnBrk="0" hangingPunct="1">
                        <a:spcBef>
                          <a:spcPct val="20000"/>
                        </a:spcBef>
                        <a:spcAft>
                          <a:spcPct val="0"/>
                        </a:spcAft>
                        <a:defRPr sz="1800" kern="1200">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ru-RU" altLang="ru-RU" sz="2800" b="1" i="0" u="sng" strike="noStrike" cap="none" normalizeH="0" baseline="0" dirty="0" smtClean="0">
                          <a:ln>
                            <a:noFill/>
                          </a:ln>
                          <a:solidFill>
                            <a:schemeClr val="tx1"/>
                          </a:solidFill>
                          <a:effectLst>
                            <a:outerShdw blurRad="38100" dist="38100" dir="2700000" algn="tl">
                              <a:srgbClr val="FFFFFF"/>
                            </a:outerShdw>
                          </a:effectLst>
                          <a:latin typeface="Arial" charset="0"/>
                          <a:hlinkClick r:id="rId6" action="ppaction://hlinksldjump"/>
                        </a:rPr>
                        <a:t>40</a:t>
                      </a:r>
                      <a:endParaRPr kumimoji="0" lang="tt-RU" altLang="ru-RU" sz="2800" b="1" i="0" u="sng" strike="noStrike" cap="none" normalizeH="0" baseline="0" dirty="0" smtClean="0">
                        <a:ln>
                          <a:noFill/>
                        </a:ln>
                        <a:solidFill>
                          <a:schemeClr val="tx1"/>
                        </a:solidFill>
                        <a:effectLst>
                          <a:outerShdw blurRad="38100" dist="38100" dir="2700000" algn="tl">
                            <a:srgbClr val="FFFFFF"/>
                          </a:outerShdw>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1">
                      <a:blip r:embed="rId3"/>
                      <a:srcRect/>
                      <a:tile tx="0" ty="0" sx="100000" sy="100000" flip="none" algn="tl"/>
                    </a:blipFill>
                  </a:tcPr>
                </a:tc>
              </a:tr>
              <a:tr h="1106484">
                <a:tc>
                  <a:txBody>
                    <a:bodyPr/>
                    <a:lstStyle>
                      <a:lvl1pPr marL="0" algn="l" defTabSz="914400" rtl="0" eaLnBrk="1" latinLnBrk="0" hangingPunct="1">
                        <a:spcBef>
                          <a:spcPct val="20000"/>
                        </a:spcBef>
                        <a:defRPr sz="2800" kern="1200">
                          <a:solidFill>
                            <a:schemeClr val="tx1"/>
                          </a:solidFill>
                          <a:latin typeface="Arial" charset="0"/>
                        </a:defRPr>
                      </a:lvl1pPr>
                      <a:lvl2pPr marL="742950" indent="-285750" algn="l" defTabSz="914400" rtl="0" eaLnBrk="1" latinLnBrk="0" hangingPunct="1">
                        <a:spcBef>
                          <a:spcPct val="20000"/>
                        </a:spcBef>
                        <a:defRPr sz="2400" kern="1200">
                          <a:solidFill>
                            <a:schemeClr val="tx1"/>
                          </a:solidFill>
                          <a:latin typeface="Arial" charset="0"/>
                        </a:defRPr>
                      </a:lvl2pPr>
                      <a:lvl3pPr marL="1143000" indent="-228600" algn="l" defTabSz="914400" rtl="0" eaLnBrk="1" latinLnBrk="0" hangingPunct="1">
                        <a:spcBef>
                          <a:spcPct val="20000"/>
                        </a:spcBef>
                        <a:defRPr sz="2000" kern="1200">
                          <a:solidFill>
                            <a:schemeClr val="tx1"/>
                          </a:solidFill>
                          <a:latin typeface="Arial" charset="0"/>
                        </a:defRPr>
                      </a:lvl3pPr>
                      <a:lvl4pPr marL="1600200" indent="-228600" algn="l" defTabSz="914400" rtl="0" eaLnBrk="1" latinLnBrk="0" hangingPunct="1">
                        <a:spcBef>
                          <a:spcPct val="20000"/>
                        </a:spcBef>
                        <a:defRPr sz="1800" kern="1200">
                          <a:solidFill>
                            <a:schemeClr val="tx1"/>
                          </a:solidFill>
                          <a:latin typeface="Arial" charset="0"/>
                        </a:defRPr>
                      </a:lvl4pPr>
                      <a:lvl5pPr marL="2057400" indent="-228600" algn="l" defTabSz="914400" rtl="0" eaLnBrk="1" latinLnBrk="0" hangingPunct="1">
                        <a:spcBef>
                          <a:spcPct val="20000"/>
                        </a:spcBef>
                        <a:defRPr sz="1800" kern="1200">
                          <a:solidFill>
                            <a:schemeClr val="tx1"/>
                          </a:solidFill>
                          <a:latin typeface="Arial" charset="0"/>
                        </a:defRPr>
                      </a:lvl5pPr>
                      <a:lvl6pPr marL="2514600" indent="-228600" algn="l" defTabSz="914400" rtl="0" eaLnBrk="1" fontAlgn="base" latinLnBrk="0" hangingPunct="1">
                        <a:spcBef>
                          <a:spcPct val="20000"/>
                        </a:spcBef>
                        <a:spcAft>
                          <a:spcPct val="0"/>
                        </a:spcAft>
                        <a:defRPr sz="1800" kern="1200">
                          <a:solidFill>
                            <a:schemeClr val="tx1"/>
                          </a:solidFill>
                          <a:latin typeface="Arial" charset="0"/>
                        </a:defRPr>
                      </a:lvl6pPr>
                      <a:lvl7pPr marL="2971800" indent="-228600" algn="l" defTabSz="914400" rtl="0" eaLnBrk="1" fontAlgn="base" latinLnBrk="0" hangingPunct="1">
                        <a:spcBef>
                          <a:spcPct val="20000"/>
                        </a:spcBef>
                        <a:spcAft>
                          <a:spcPct val="0"/>
                        </a:spcAft>
                        <a:defRPr sz="1800" kern="1200">
                          <a:solidFill>
                            <a:schemeClr val="tx1"/>
                          </a:solidFill>
                          <a:latin typeface="Arial" charset="0"/>
                        </a:defRPr>
                      </a:lvl7pPr>
                      <a:lvl8pPr marL="3429000" indent="-228600" algn="l" defTabSz="914400" rtl="0" eaLnBrk="1" fontAlgn="base" latinLnBrk="0" hangingPunct="1">
                        <a:spcBef>
                          <a:spcPct val="20000"/>
                        </a:spcBef>
                        <a:spcAft>
                          <a:spcPct val="0"/>
                        </a:spcAft>
                        <a:defRPr sz="1800" kern="1200">
                          <a:solidFill>
                            <a:schemeClr val="tx1"/>
                          </a:solidFill>
                          <a:latin typeface="Arial" charset="0"/>
                        </a:defRPr>
                      </a:lvl8pPr>
                      <a:lvl9pPr marL="3886200" indent="-228600" algn="l" defTabSz="914400" rtl="0" eaLnBrk="1" fontAlgn="base" latinLnBrk="0" hangingPunct="1">
                        <a:spcBef>
                          <a:spcPct val="20000"/>
                        </a:spcBef>
                        <a:spcAft>
                          <a:spcPct val="0"/>
                        </a:spcAft>
                        <a:defRPr sz="1800" kern="1200">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ru-RU" altLang="ru-RU" sz="2000" b="1" i="0" u="none" strike="noStrike" cap="none" normalizeH="0" baseline="0" dirty="0" smtClean="0">
                          <a:ln>
                            <a:noFill/>
                          </a:ln>
                          <a:solidFill>
                            <a:schemeClr val="tx1"/>
                          </a:solidFill>
                          <a:effectLst>
                            <a:outerShdw blurRad="38100" dist="38100" dir="2700000" algn="tl">
                              <a:srgbClr val="FFFFFF"/>
                            </a:outerShdw>
                          </a:effectLst>
                          <a:latin typeface="Arial" charset="0"/>
                        </a:rPr>
                        <a:t>Правила пожарной  безопасности</a:t>
                      </a:r>
                    </a:p>
                  </a:txBody>
                  <a:tcP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20000"/>
                        </a:spcBef>
                        <a:defRPr sz="2800" kern="1200">
                          <a:solidFill>
                            <a:schemeClr val="tx1"/>
                          </a:solidFill>
                          <a:latin typeface="Arial" charset="0"/>
                        </a:defRPr>
                      </a:lvl1pPr>
                      <a:lvl2pPr marL="742950" indent="-285750" algn="l" defTabSz="914400" rtl="0" eaLnBrk="1" latinLnBrk="0" hangingPunct="1">
                        <a:spcBef>
                          <a:spcPct val="20000"/>
                        </a:spcBef>
                        <a:defRPr sz="2400" kern="1200">
                          <a:solidFill>
                            <a:schemeClr val="tx1"/>
                          </a:solidFill>
                          <a:latin typeface="Arial" charset="0"/>
                        </a:defRPr>
                      </a:lvl2pPr>
                      <a:lvl3pPr marL="1143000" indent="-228600" algn="l" defTabSz="914400" rtl="0" eaLnBrk="1" latinLnBrk="0" hangingPunct="1">
                        <a:spcBef>
                          <a:spcPct val="20000"/>
                        </a:spcBef>
                        <a:defRPr sz="2000" kern="1200">
                          <a:solidFill>
                            <a:schemeClr val="tx1"/>
                          </a:solidFill>
                          <a:latin typeface="Arial" charset="0"/>
                        </a:defRPr>
                      </a:lvl3pPr>
                      <a:lvl4pPr marL="1600200" indent="-228600" algn="l" defTabSz="914400" rtl="0" eaLnBrk="1" latinLnBrk="0" hangingPunct="1">
                        <a:spcBef>
                          <a:spcPct val="20000"/>
                        </a:spcBef>
                        <a:defRPr sz="1800" kern="1200">
                          <a:solidFill>
                            <a:schemeClr val="tx1"/>
                          </a:solidFill>
                          <a:latin typeface="Arial" charset="0"/>
                        </a:defRPr>
                      </a:lvl4pPr>
                      <a:lvl5pPr marL="2057400" indent="-228600" algn="l" defTabSz="914400" rtl="0" eaLnBrk="1" latinLnBrk="0" hangingPunct="1">
                        <a:spcBef>
                          <a:spcPct val="20000"/>
                        </a:spcBef>
                        <a:defRPr sz="1800" kern="1200">
                          <a:solidFill>
                            <a:schemeClr val="tx1"/>
                          </a:solidFill>
                          <a:latin typeface="Arial" charset="0"/>
                        </a:defRPr>
                      </a:lvl5pPr>
                      <a:lvl6pPr marL="2514600" indent="-228600" algn="l" defTabSz="914400" rtl="0" eaLnBrk="1" fontAlgn="base" latinLnBrk="0" hangingPunct="1">
                        <a:spcBef>
                          <a:spcPct val="20000"/>
                        </a:spcBef>
                        <a:spcAft>
                          <a:spcPct val="0"/>
                        </a:spcAft>
                        <a:defRPr sz="1800" kern="1200">
                          <a:solidFill>
                            <a:schemeClr val="tx1"/>
                          </a:solidFill>
                          <a:latin typeface="Arial" charset="0"/>
                        </a:defRPr>
                      </a:lvl6pPr>
                      <a:lvl7pPr marL="2971800" indent="-228600" algn="l" defTabSz="914400" rtl="0" eaLnBrk="1" fontAlgn="base" latinLnBrk="0" hangingPunct="1">
                        <a:spcBef>
                          <a:spcPct val="20000"/>
                        </a:spcBef>
                        <a:spcAft>
                          <a:spcPct val="0"/>
                        </a:spcAft>
                        <a:defRPr sz="1800" kern="1200">
                          <a:solidFill>
                            <a:schemeClr val="tx1"/>
                          </a:solidFill>
                          <a:latin typeface="Arial" charset="0"/>
                        </a:defRPr>
                      </a:lvl7pPr>
                      <a:lvl8pPr marL="3429000" indent="-228600" algn="l" defTabSz="914400" rtl="0" eaLnBrk="1" fontAlgn="base" latinLnBrk="0" hangingPunct="1">
                        <a:spcBef>
                          <a:spcPct val="20000"/>
                        </a:spcBef>
                        <a:spcAft>
                          <a:spcPct val="0"/>
                        </a:spcAft>
                        <a:defRPr sz="1800" kern="1200">
                          <a:solidFill>
                            <a:schemeClr val="tx1"/>
                          </a:solidFill>
                          <a:latin typeface="Arial" charset="0"/>
                        </a:defRPr>
                      </a:lvl8pPr>
                      <a:lvl9pPr marL="3886200" indent="-228600" algn="l" defTabSz="914400" rtl="0" eaLnBrk="1" fontAlgn="base" latinLnBrk="0" hangingPunct="1">
                        <a:spcBef>
                          <a:spcPct val="20000"/>
                        </a:spcBef>
                        <a:spcAft>
                          <a:spcPct val="0"/>
                        </a:spcAft>
                        <a:defRPr sz="1800" kern="1200">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ru-RU" altLang="ru-RU" sz="2800" b="1" i="0" u="sng" strike="noStrike" cap="none" normalizeH="0" baseline="0" dirty="0" smtClean="0">
                          <a:ln>
                            <a:noFill/>
                          </a:ln>
                          <a:solidFill>
                            <a:srgbClr val="CC3300"/>
                          </a:solidFill>
                          <a:effectLst>
                            <a:outerShdw blurRad="38100" dist="38100" dir="2700000" algn="tl">
                              <a:srgbClr val="000000"/>
                            </a:outerShdw>
                          </a:effectLst>
                          <a:latin typeface="Arial" charset="0"/>
                          <a:hlinkClick r:id="rId7" action="ppaction://hlinksldjump"/>
                        </a:rPr>
                        <a:t>20</a:t>
                      </a:r>
                      <a:endParaRPr kumimoji="0" lang="tt-RU" altLang="ru-RU" sz="2800" b="1" i="0" u="sng" strike="noStrike" cap="none" normalizeH="0" baseline="0" dirty="0" smtClean="0">
                        <a:ln>
                          <a:noFill/>
                        </a:ln>
                        <a:solidFill>
                          <a:srgbClr val="CC3300"/>
                        </a:solidFill>
                        <a:effectLst>
                          <a:outerShdw blurRad="38100" dist="38100" dir="2700000" algn="tl">
                            <a:srgbClr val="000000"/>
                          </a:outerShdw>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1">
                      <a:blip r:embed="rId8"/>
                      <a:srcRect/>
                      <a:tile tx="0" ty="0" sx="100000" sy="100000" flip="none" algn="tl"/>
                    </a:blipFill>
                  </a:tcPr>
                </a:tc>
                <a:tc>
                  <a:txBody>
                    <a:bodyPr/>
                    <a:lstStyle>
                      <a:lvl1pPr marL="0" algn="l" defTabSz="914400" rtl="0" eaLnBrk="1" latinLnBrk="0" hangingPunct="1">
                        <a:spcBef>
                          <a:spcPct val="20000"/>
                        </a:spcBef>
                        <a:defRPr sz="2800" kern="1200">
                          <a:solidFill>
                            <a:schemeClr val="tx1"/>
                          </a:solidFill>
                          <a:latin typeface="Arial" charset="0"/>
                        </a:defRPr>
                      </a:lvl1pPr>
                      <a:lvl2pPr marL="742950" indent="-285750" algn="l" defTabSz="914400" rtl="0" eaLnBrk="1" latinLnBrk="0" hangingPunct="1">
                        <a:spcBef>
                          <a:spcPct val="20000"/>
                        </a:spcBef>
                        <a:defRPr sz="2400" kern="1200">
                          <a:solidFill>
                            <a:schemeClr val="tx1"/>
                          </a:solidFill>
                          <a:latin typeface="Arial" charset="0"/>
                        </a:defRPr>
                      </a:lvl2pPr>
                      <a:lvl3pPr marL="1143000" indent="-228600" algn="l" defTabSz="914400" rtl="0" eaLnBrk="1" latinLnBrk="0" hangingPunct="1">
                        <a:spcBef>
                          <a:spcPct val="20000"/>
                        </a:spcBef>
                        <a:defRPr sz="2000" kern="1200">
                          <a:solidFill>
                            <a:schemeClr val="tx1"/>
                          </a:solidFill>
                          <a:latin typeface="Arial" charset="0"/>
                        </a:defRPr>
                      </a:lvl3pPr>
                      <a:lvl4pPr marL="1600200" indent="-228600" algn="l" defTabSz="914400" rtl="0" eaLnBrk="1" latinLnBrk="0" hangingPunct="1">
                        <a:spcBef>
                          <a:spcPct val="20000"/>
                        </a:spcBef>
                        <a:defRPr sz="1800" kern="1200">
                          <a:solidFill>
                            <a:schemeClr val="tx1"/>
                          </a:solidFill>
                          <a:latin typeface="Arial" charset="0"/>
                        </a:defRPr>
                      </a:lvl4pPr>
                      <a:lvl5pPr marL="2057400" indent="-228600" algn="l" defTabSz="914400" rtl="0" eaLnBrk="1" latinLnBrk="0" hangingPunct="1">
                        <a:spcBef>
                          <a:spcPct val="20000"/>
                        </a:spcBef>
                        <a:defRPr sz="1800" kern="1200">
                          <a:solidFill>
                            <a:schemeClr val="tx1"/>
                          </a:solidFill>
                          <a:latin typeface="Arial" charset="0"/>
                        </a:defRPr>
                      </a:lvl5pPr>
                      <a:lvl6pPr marL="2514600" indent="-228600" algn="l" defTabSz="914400" rtl="0" eaLnBrk="1" fontAlgn="base" latinLnBrk="0" hangingPunct="1">
                        <a:spcBef>
                          <a:spcPct val="20000"/>
                        </a:spcBef>
                        <a:spcAft>
                          <a:spcPct val="0"/>
                        </a:spcAft>
                        <a:defRPr sz="1800" kern="1200">
                          <a:solidFill>
                            <a:schemeClr val="tx1"/>
                          </a:solidFill>
                          <a:latin typeface="Arial" charset="0"/>
                        </a:defRPr>
                      </a:lvl6pPr>
                      <a:lvl7pPr marL="2971800" indent="-228600" algn="l" defTabSz="914400" rtl="0" eaLnBrk="1" fontAlgn="base" latinLnBrk="0" hangingPunct="1">
                        <a:spcBef>
                          <a:spcPct val="20000"/>
                        </a:spcBef>
                        <a:spcAft>
                          <a:spcPct val="0"/>
                        </a:spcAft>
                        <a:defRPr sz="1800" kern="1200">
                          <a:solidFill>
                            <a:schemeClr val="tx1"/>
                          </a:solidFill>
                          <a:latin typeface="Arial" charset="0"/>
                        </a:defRPr>
                      </a:lvl7pPr>
                      <a:lvl8pPr marL="3429000" indent="-228600" algn="l" defTabSz="914400" rtl="0" eaLnBrk="1" fontAlgn="base" latinLnBrk="0" hangingPunct="1">
                        <a:spcBef>
                          <a:spcPct val="20000"/>
                        </a:spcBef>
                        <a:spcAft>
                          <a:spcPct val="0"/>
                        </a:spcAft>
                        <a:defRPr sz="1800" kern="1200">
                          <a:solidFill>
                            <a:schemeClr val="tx1"/>
                          </a:solidFill>
                          <a:latin typeface="Arial" charset="0"/>
                        </a:defRPr>
                      </a:lvl8pPr>
                      <a:lvl9pPr marL="3886200" indent="-228600" algn="l" defTabSz="914400" rtl="0" eaLnBrk="1" fontAlgn="base" latinLnBrk="0" hangingPunct="1">
                        <a:spcBef>
                          <a:spcPct val="20000"/>
                        </a:spcBef>
                        <a:spcAft>
                          <a:spcPct val="0"/>
                        </a:spcAft>
                        <a:defRPr sz="1800" kern="1200">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ru-RU" altLang="ru-RU" sz="2800" b="1" i="0" u="sng" strike="noStrike" cap="none" normalizeH="0" baseline="0" dirty="0" smtClean="0">
                          <a:ln>
                            <a:noFill/>
                          </a:ln>
                          <a:solidFill>
                            <a:srgbClr val="CC3300"/>
                          </a:solidFill>
                          <a:effectLst>
                            <a:outerShdw blurRad="38100" dist="38100" dir="2700000" algn="tl">
                              <a:srgbClr val="000000"/>
                            </a:outerShdw>
                          </a:effectLst>
                          <a:latin typeface="Arial" charset="0"/>
                          <a:hlinkClick r:id="rId9" action="ppaction://hlinksldjump"/>
                        </a:rPr>
                        <a:t>30</a:t>
                      </a:r>
                      <a:endParaRPr kumimoji="0" lang="tt-RU" altLang="ru-RU" sz="2800" b="1" i="0" u="sng" strike="noStrike" cap="none" normalizeH="0" baseline="0" dirty="0" smtClean="0">
                        <a:ln>
                          <a:noFill/>
                        </a:ln>
                        <a:solidFill>
                          <a:srgbClr val="CC3300"/>
                        </a:solidFill>
                        <a:effectLst>
                          <a:outerShdw blurRad="38100" dist="38100" dir="2700000" algn="tl">
                            <a:srgbClr val="000000"/>
                          </a:outerShdw>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1">
                      <a:blip r:embed="rId8"/>
                      <a:srcRect/>
                      <a:tile tx="0" ty="0" sx="100000" sy="100000" flip="none" algn="tl"/>
                    </a:blipFill>
                  </a:tcPr>
                </a:tc>
                <a:tc>
                  <a:txBody>
                    <a:bodyPr/>
                    <a:lstStyle>
                      <a:lvl1pPr marL="0" algn="l" defTabSz="914400" rtl="0" eaLnBrk="1" latinLnBrk="0" hangingPunct="1">
                        <a:spcBef>
                          <a:spcPct val="20000"/>
                        </a:spcBef>
                        <a:defRPr sz="2800" kern="1200">
                          <a:solidFill>
                            <a:schemeClr val="tx1"/>
                          </a:solidFill>
                          <a:latin typeface="Arial" charset="0"/>
                        </a:defRPr>
                      </a:lvl1pPr>
                      <a:lvl2pPr marL="742950" indent="-285750" algn="l" defTabSz="914400" rtl="0" eaLnBrk="1" latinLnBrk="0" hangingPunct="1">
                        <a:spcBef>
                          <a:spcPct val="20000"/>
                        </a:spcBef>
                        <a:defRPr sz="2400" kern="1200">
                          <a:solidFill>
                            <a:schemeClr val="tx1"/>
                          </a:solidFill>
                          <a:latin typeface="Arial" charset="0"/>
                        </a:defRPr>
                      </a:lvl2pPr>
                      <a:lvl3pPr marL="1143000" indent="-228600" algn="l" defTabSz="914400" rtl="0" eaLnBrk="1" latinLnBrk="0" hangingPunct="1">
                        <a:spcBef>
                          <a:spcPct val="20000"/>
                        </a:spcBef>
                        <a:defRPr sz="2000" kern="1200">
                          <a:solidFill>
                            <a:schemeClr val="tx1"/>
                          </a:solidFill>
                          <a:latin typeface="Arial" charset="0"/>
                        </a:defRPr>
                      </a:lvl3pPr>
                      <a:lvl4pPr marL="1600200" indent="-228600" algn="l" defTabSz="914400" rtl="0" eaLnBrk="1" latinLnBrk="0" hangingPunct="1">
                        <a:spcBef>
                          <a:spcPct val="20000"/>
                        </a:spcBef>
                        <a:defRPr sz="1800" kern="1200">
                          <a:solidFill>
                            <a:schemeClr val="tx1"/>
                          </a:solidFill>
                          <a:latin typeface="Arial" charset="0"/>
                        </a:defRPr>
                      </a:lvl4pPr>
                      <a:lvl5pPr marL="2057400" indent="-228600" algn="l" defTabSz="914400" rtl="0" eaLnBrk="1" latinLnBrk="0" hangingPunct="1">
                        <a:spcBef>
                          <a:spcPct val="20000"/>
                        </a:spcBef>
                        <a:defRPr sz="1800" kern="1200">
                          <a:solidFill>
                            <a:schemeClr val="tx1"/>
                          </a:solidFill>
                          <a:latin typeface="Arial" charset="0"/>
                        </a:defRPr>
                      </a:lvl5pPr>
                      <a:lvl6pPr marL="2514600" indent="-228600" algn="l" defTabSz="914400" rtl="0" eaLnBrk="1" fontAlgn="base" latinLnBrk="0" hangingPunct="1">
                        <a:spcBef>
                          <a:spcPct val="20000"/>
                        </a:spcBef>
                        <a:spcAft>
                          <a:spcPct val="0"/>
                        </a:spcAft>
                        <a:defRPr sz="1800" kern="1200">
                          <a:solidFill>
                            <a:schemeClr val="tx1"/>
                          </a:solidFill>
                          <a:latin typeface="Arial" charset="0"/>
                        </a:defRPr>
                      </a:lvl6pPr>
                      <a:lvl7pPr marL="2971800" indent="-228600" algn="l" defTabSz="914400" rtl="0" eaLnBrk="1" fontAlgn="base" latinLnBrk="0" hangingPunct="1">
                        <a:spcBef>
                          <a:spcPct val="20000"/>
                        </a:spcBef>
                        <a:spcAft>
                          <a:spcPct val="0"/>
                        </a:spcAft>
                        <a:defRPr sz="1800" kern="1200">
                          <a:solidFill>
                            <a:schemeClr val="tx1"/>
                          </a:solidFill>
                          <a:latin typeface="Arial" charset="0"/>
                        </a:defRPr>
                      </a:lvl7pPr>
                      <a:lvl8pPr marL="3429000" indent="-228600" algn="l" defTabSz="914400" rtl="0" eaLnBrk="1" fontAlgn="base" latinLnBrk="0" hangingPunct="1">
                        <a:spcBef>
                          <a:spcPct val="20000"/>
                        </a:spcBef>
                        <a:spcAft>
                          <a:spcPct val="0"/>
                        </a:spcAft>
                        <a:defRPr sz="1800" kern="1200">
                          <a:solidFill>
                            <a:schemeClr val="tx1"/>
                          </a:solidFill>
                          <a:latin typeface="Arial" charset="0"/>
                        </a:defRPr>
                      </a:lvl8pPr>
                      <a:lvl9pPr marL="3886200" indent="-228600" algn="l" defTabSz="914400" rtl="0" eaLnBrk="1" fontAlgn="base" latinLnBrk="0" hangingPunct="1">
                        <a:spcBef>
                          <a:spcPct val="20000"/>
                        </a:spcBef>
                        <a:spcAft>
                          <a:spcPct val="0"/>
                        </a:spcAft>
                        <a:defRPr sz="1800" kern="1200">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ru-RU" altLang="ru-RU" sz="2800" b="1" i="0" u="sng" strike="noStrike" cap="none" normalizeH="0" baseline="0" dirty="0" smtClean="0">
                          <a:ln>
                            <a:noFill/>
                          </a:ln>
                          <a:solidFill>
                            <a:srgbClr val="CC3300"/>
                          </a:solidFill>
                          <a:effectLst>
                            <a:outerShdw blurRad="38100" dist="38100" dir="2700000" algn="tl">
                              <a:srgbClr val="000000"/>
                            </a:outerShdw>
                          </a:effectLst>
                          <a:latin typeface="Arial" charset="0"/>
                          <a:hlinkClick r:id="rId10" action="ppaction://hlinksldjump"/>
                        </a:rPr>
                        <a:t>40</a:t>
                      </a:r>
                      <a:endParaRPr kumimoji="0" lang="tt-RU" altLang="ru-RU" sz="2800" b="1" i="0" u="sng" strike="noStrike" cap="none" normalizeH="0" baseline="0" dirty="0" smtClean="0">
                        <a:ln>
                          <a:noFill/>
                        </a:ln>
                        <a:solidFill>
                          <a:srgbClr val="CC3300"/>
                        </a:solidFill>
                        <a:effectLst>
                          <a:outerShdw blurRad="38100" dist="38100" dir="2700000" algn="tl">
                            <a:srgbClr val="000000"/>
                          </a:outerShdw>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1">
                      <a:blip r:embed="rId8"/>
                      <a:srcRect/>
                      <a:tile tx="0" ty="0" sx="100000" sy="100000" flip="none" algn="tl"/>
                    </a:blipFill>
                  </a:tcPr>
                </a:tc>
                <a:tc>
                  <a:txBody>
                    <a:bodyPr/>
                    <a:lstStyle>
                      <a:lvl1pPr marL="0" algn="l" defTabSz="914400" rtl="0" eaLnBrk="1" latinLnBrk="0" hangingPunct="1">
                        <a:spcBef>
                          <a:spcPct val="20000"/>
                        </a:spcBef>
                        <a:defRPr sz="2800" kern="1200">
                          <a:solidFill>
                            <a:schemeClr val="tx1"/>
                          </a:solidFill>
                          <a:latin typeface="Arial" charset="0"/>
                        </a:defRPr>
                      </a:lvl1pPr>
                      <a:lvl2pPr marL="742950" indent="-285750" algn="l" defTabSz="914400" rtl="0" eaLnBrk="1" latinLnBrk="0" hangingPunct="1">
                        <a:spcBef>
                          <a:spcPct val="20000"/>
                        </a:spcBef>
                        <a:defRPr sz="2400" kern="1200">
                          <a:solidFill>
                            <a:schemeClr val="tx1"/>
                          </a:solidFill>
                          <a:latin typeface="Arial" charset="0"/>
                        </a:defRPr>
                      </a:lvl2pPr>
                      <a:lvl3pPr marL="1143000" indent="-228600" algn="l" defTabSz="914400" rtl="0" eaLnBrk="1" latinLnBrk="0" hangingPunct="1">
                        <a:spcBef>
                          <a:spcPct val="20000"/>
                        </a:spcBef>
                        <a:defRPr sz="2000" kern="1200">
                          <a:solidFill>
                            <a:schemeClr val="tx1"/>
                          </a:solidFill>
                          <a:latin typeface="Arial" charset="0"/>
                        </a:defRPr>
                      </a:lvl3pPr>
                      <a:lvl4pPr marL="1600200" indent="-228600" algn="l" defTabSz="914400" rtl="0" eaLnBrk="1" latinLnBrk="0" hangingPunct="1">
                        <a:spcBef>
                          <a:spcPct val="20000"/>
                        </a:spcBef>
                        <a:defRPr sz="1800" kern="1200">
                          <a:solidFill>
                            <a:schemeClr val="tx1"/>
                          </a:solidFill>
                          <a:latin typeface="Arial" charset="0"/>
                        </a:defRPr>
                      </a:lvl4pPr>
                      <a:lvl5pPr marL="2057400" indent="-228600" algn="l" defTabSz="914400" rtl="0" eaLnBrk="1" latinLnBrk="0" hangingPunct="1">
                        <a:spcBef>
                          <a:spcPct val="20000"/>
                        </a:spcBef>
                        <a:defRPr sz="1800" kern="1200">
                          <a:solidFill>
                            <a:schemeClr val="tx1"/>
                          </a:solidFill>
                          <a:latin typeface="Arial" charset="0"/>
                        </a:defRPr>
                      </a:lvl5pPr>
                      <a:lvl6pPr marL="2514600" indent="-228600" algn="l" defTabSz="914400" rtl="0" eaLnBrk="1" fontAlgn="base" latinLnBrk="0" hangingPunct="1">
                        <a:spcBef>
                          <a:spcPct val="20000"/>
                        </a:spcBef>
                        <a:spcAft>
                          <a:spcPct val="0"/>
                        </a:spcAft>
                        <a:defRPr sz="1800" kern="1200">
                          <a:solidFill>
                            <a:schemeClr val="tx1"/>
                          </a:solidFill>
                          <a:latin typeface="Arial" charset="0"/>
                        </a:defRPr>
                      </a:lvl6pPr>
                      <a:lvl7pPr marL="2971800" indent="-228600" algn="l" defTabSz="914400" rtl="0" eaLnBrk="1" fontAlgn="base" latinLnBrk="0" hangingPunct="1">
                        <a:spcBef>
                          <a:spcPct val="20000"/>
                        </a:spcBef>
                        <a:spcAft>
                          <a:spcPct val="0"/>
                        </a:spcAft>
                        <a:defRPr sz="1800" kern="1200">
                          <a:solidFill>
                            <a:schemeClr val="tx1"/>
                          </a:solidFill>
                          <a:latin typeface="Arial" charset="0"/>
                        </a:defRPr>
                      </a:lvl7pPr>
                      <a:lvl8pPr marL="3429000" indent="-228600" algn="l" defTabSz="914400" rtl="0" eaLnBrk="1" fontAlgn="base" latinLnBrk="0" hangingPunct="1">
                        <a:spcBef>
                          <a:spcPct val="20000"/>
                        </a:spcBef>
                        <a:spcAft>
                          <a:spcPct val="0"/>
                        </a:spcAft>
                        <a:defRPr sz="1800" kern="1200">
                          <a:solidFill>
                            <a:schemeClr val="tx1"/>
                          </a:solidFill>
                          <a:latin typeface="Arial" charset="0"/>
                        </a:defRPr>
                      </a:lvl8pPr>
                      <a:lvl9pPr marL="3886200" indent="-228600" algn="l" defTabSz="914400" rtl="0" eaLnBrk="1" fontAlgn="base" latinLnBrk="0" hangingPunct="1">
                        <a:spcBef>
                          <a:spcPct val="20000"/>
                        </a:spcBef>
                        <a:spcAft>
                          <a:spcPct val="0"/>
                        </a:spcAft>
                        <a:defRPr sz="1800" kern="1200">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ru-RU" altLang="ru-RU" sz="2800" b="1" i="0" u="sng" strike="noStrike" cap="none" normalizeH="0" baseline="0" dirty="0" smtClean="0">
                          <a:ln>
                            <a:noFill/>
                          </a:ln>
                          <a:solidFill>
                            <a:srgbClr val="CC3300"/>
                          </a:solidFill>
                          <a:effectLst>
                            <a:outerShdw blurRad="38100" dist="38100" dir="2700000" algn="tl">
                              <a:srgbClr val="000000"/>
                            </a:outerShdw>
                          </a:effectLst>
                          <a:latin typeface="Arial" charset="0"/>
                          <a:hlinkClick r:id="rId11" action="ppaction://hlinksldjump"/>
                        </a:rPr>
                        <a:t>50</a:t>
                      </a:r>
                      <a:endParaRPr kumimoji="0" lang="tt-RU" altLang="ru-RU" sz="2800" b="1" i="0" u="sng" strike="noStrike" cap="none" normalizeH="0" baseline="0" dirty="0" smtClean="0">
                        <a:ln>
                          <a:noFill/>
                        </a:ln>
                        <a:solidFill>
                          <a:srgbClr val="CC3300"/>
                        </a:solidFill>
                        <a:effectLst>
                          <a:outerShdw blurRad="38100" dist="38100" dir="2700000" algn="tl">
                            <a:srgbClr val="000000"/>
                          </a:outerShdw>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1">
                      <a:blip r:embed="rId8"/>
                      <a:srcRect/>
                      <a:tile tx="0" ty="0" sx="100000" sy="100000" flip="none" algn="tl"/>
                    </a:blipFill>
                  </a:tcPr>
                </a:tc>
              </a:tr>
              <a:tr h="959097">
                <a:tc>
                  <a:txBody>
                    <a:bodyPr/>
                    <a:lstStyle>
                      <a:lvl1pPr marL="0" algn="l" defTabSz="914400" rtl="0" eaLnBrk="1" latinLnBrk="0" hangingPunct="1">
                        <a:spcBef>
                          <a:spcPct val="20000"/>
                        </a:spcBef>
                        <a:defRPr sz="2800" kern="1200">
                          <a:solidFill>
                            <a:schemeClr val="tx1"/>
                          </a:solidFill>
                          <a:latin typeface="Arial" charset="0"/>
                        </a:defRPr>
                      </a:lvl1pPr>
                      <a:lvl2pPr marL="742950" indent="-285750" algn="l" defTabSz="914400" rtl="0" eaLnBrk="1" latinLnBrk="0" hangingPunct="1">
                        <a:spcBef>
                          <a:spcPct val="20000"/>
                        </a:spcBef>
                        <a:defRPr sz="2400" kern="1200">
                          <a:solidFill>
                            <a:schemeClr val="tx1"/>
                          </a:solidFill>
                          <a:latin typeface="Arial" charset="0"/>
                        </a:defRPr>
                      </a:lvl2pPr>
                      <a:lvl3pPr marL="1143000" indent="-228600" algn="l" defTabSz="914400" rtl="0" eaLnBrk="1" latinLnBrk="0" hangingPunct="1">
                        <a:spcBef>
                          <a:spcPct val="20000"/>
                        </a:spcBef>
                        <a:defRPr sz="2000" kern="1200">
                          <a:solidFill>
                            <a:schemeClr val="tx1"/>
                          </a:solidFill>
                          <a:latin typeface="Arial" charset="0"/>
                        </a:defRPr>
                      </a:lvl3pPr>
                      <a:lvl4pPr marL="1600200" indent="-228600" algn="l" defTabSz="914400" rtl="0" eaLnBrk="1" latinLnBrk="0" hangingPunct="1">
                        <a:spcBef>
                          <a:spcPct val="20000"/>
                        </a:spcBef>
                        <a:defRPr sz="1800" kern="1200">
                          <a:solidFill>
                            <a:schemeClr val="tx1"/>
                          </a:solidFill>
                          <a:latin typeface="Arial" charset="0"/>
                        </a:defRPr>
                      </a:lvl4pPr>
                      <a:lvl5pPr marL="2057400" indent="-228600" algn="l" defTabSz="914400" rtl="0" eaLnBrk="1" latinLnBrk="0" hangingPunct="1">
                        <a:spcBef>
                          <a:spcPct val="20000"/>
                        </a:spcBef>
                        <a:defRPr sz="1800" kern="1200">
                          <a:solidFill>
                            <a:schemeClr val="tx1"/>
                          </a:solidFill>
                          <a:latin typeface="Arial" charset="0"/>
                        </a:defRPr>
                      </a:lvl5pPr>
                      <a:lvl6pPr marL="2514600" indent="-228600" algn="l" defTabSz="914400" rtl="0" eaLnBrk="1" fontAlgn="base" latinLnBrk="0" hangingPunct="1">
                        <a:spcBef>
                          <a:spcPct val="20000"/>
                        </a:spcBef>
                        <a:spcAft>
                          <a:spcPct val="0"/>
                        </a:spcAft>
                        <a:defRPr sz="1800" kern="1200">
                          <a:solidFill>
                            <a:schemeClr val="tx1"/>
                          </a:solidFill>
                          <a:latin typeface="Arial" charset="0"/>
                        </a:defRPr>
                      </a:lvl6pPr>
                      <a:lvl7pPr marL="2971800" indent="-228600" algn="l" defTabSz="914400" rtl="0" eaLnBrk="1" fontAlgn="base" latinLnBrk="0" hangingPunct="1">
                        <a:spcBef>
                          <a:spcPct val="20000"/>
                        </a:spcBef>
                        <a:spcAft>
                          <a:spcPct val="0"/>
                        </a:spcAft>
                        <a:defRPr sz="1800" kern="1200">
                          <a:solidFill>
                            <a:schemeClr val="tx1"/>
                          </a:solidFill>
                          <a:latin typeface="Arial" charset="0"/>
                        </a:defRPr>
                      </a:lvl7pPr>
                      <a:lvl8pPr marL="3429000" indent="-228600" algn="l" defTabSz="914400" rtl="0" eaLnBrk="1" fontAlgn="base" latinLnBrk="0" hangingPunct="1">
                        <a:spcBef>
                          <a:spcPct val="20000"/>
                        </a:spcBef>
                        <a:spcAft>
                          <a:spcPct val="0"/>
                        </a:spcAft>
                        <a:defRPr sz="1800" kern="1200">
                          <a:solidFill>
                            <a:schemeClr val="tx1"/>
                          </a:solidFill>
                          <a:latin typeface="Arial" charset="0"/>
                        </a:defRPr>
                      </a:lvl8pPr>
                      <a:lvl9pPr marL="3886200" indent="-228600" algn="l" defTabSz="914400" rtl="0" eaLnBrk="1" fontAlgn="base" latinLnBrk="0" hangingPunct="1">
                        <a:spcBef>
                          <a:spcPct val="20000"/>
                        </a:spcBef>
                        <a:spcAft>
                          <a:spcPct val="0"/>
                        </a:spcAft>
                        <a:defRPr sz="1800" kern="1200">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ru-RU" altLang="ru-RU" sz="2000" b="1" i="0" u="none" strike="noStrike" cap="none" normalizeH="0" baseline="0" dirty="0" smtClean="0">
                          <a:ln>
                            <a:noFill/>
                          </a:ln>
                          <a:solidFill>
                            <a:schemeClr val="tx1"/>
                          </a:solidFill>
                          <a:effectLst>
                            <a:outerShdw blurRad="38100" dist="38100" dir="2700000" algn="tl">
                              <a:srgbClr val="FFFFFF"/>
                            </a:outerShdw>
                          </a:effectLst>
                          <a:latin typeface="Arial" charset="0"/>
                        </a:rPr>
                        <a:t>Правила поведения на льду</a:t>
                      </a:r>
                    </a:p>
                  </a:txBody>
                  <a:tcP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20000"/>
                        </a:spcBef>
                        <a:defRPr sz="2800" kern="1200">
                          <a:solidFill>
                            <a:schemeClr val="tx1"/>
                          </a:solidFill>
                          <a:latin typeface="Arial" charset="0"/>
                        </a:defRPr>
                      </a:lvl1pPr>
                      <a:lvl2pPr marL="742950" indent="-285750" algn="l" defTabSz="914400" rtl="0" eaLnBrk="1" latinLnBrk="0" hangingPunct="1">
                        <a:spcBef>
                          <a:spcPct val="20000"/>
                        </a:spcBef>
                        <a:defRPr sz="2400" kern="1200">
                          <a:solidFill>
                            <a:schemeClr val="tx1"/>
                          </a:solidFill>
                          <a:latin typeface="Arial" charset="0"/>
                        </a:defRPr>
                      </a:lvl2pPr>
                      <a:lvl3pPr marL="1143000" indent="-228600" algn="l" defTabSz="914400" rtl="0" eaLnBrk="1" latinLnBrk="0" hangingPunct="1">
                        <a:spcBef>
                          <a:spcPct val="20000"/>
                        </a:spcBef>
                        <a:defRPr sz="2000" kern="1200">
                          <a:solidFill>
                            <a:schemeClr val="tx1"/>
                          </a:solidFill>
                          <a:latin typeface="Arial" charset="0"/>
                        </a:defRPr>
                      </a:lvl3pPr>
                      <a:lvl4pPr marL="1600200" indent="-228600" algn="l" defTabSz="914400" rtl="0" eaLnBrk="1" latinLnBrk="0" hangingPunct="1">
                        <a:spcBef>
                          <a:spcPct val="20000"/>
                        </a:spcBef>
                        <a:defRPr sz="1800" kern="1200">
                          <a:solidFill>
                            <a:schemeClr val="tx1"/>
                          </a:solidFill>
                          <a:latin typeface="Arial" charset="0"/>
                        </a:defRPr>
                      </a:lvl4pPr>
                      <a:lvl5pPr marL="2057400" indent="-228600" algn="l" defTabSz="914400" rtl="0" eaLnBrk="1" latinLnBrk="0" hangingPunct="1">
                        <a:spcBef>
                          <a:spcPct val="20000"/>
                        </a:spcBef>
                        <a:defRPr sz="1800" kern="1200">
                          <a:solidFill>
                            <a:schemeClr val="tx1"/>
                          </a:solidFill>
                          <a:latin typeface="Arial" charset="0"/>
                        </a:defRPr>
                      </a:lvl5pPr>
                      <a:lvl6pPr marL="2514600" indent="-228600" algn="l" defTabSz="914400" rtl="0" eaLnBrk="1" fontAlgn="base" latinLnBrk="0" hangingPunct="1">
                        <a:spcBef>
                          <a:spcPct val="20000"/>
                        </a:spcBef>
                        <a:spcAft>
                          <a:spcPct val="0"/>
                        </a:spcAft>
                        <a:defRPr sz="1800" kern="1200">
                          <a:solidFill>
                            <a:schemeClr val="tx1"/>
                          </a:solidFill>
                          <a:latin typeface="Arial" charset="0"/>
                        </a:defRPr>
                      </a:lvl6pPr>
                      <a:lvl7pPr marL="2971800" indent="-228600" algn="l" defTabSz="914400" rtl="0" eaLnBrk="1" fontAlgn="base" latinLnBrk="0" hangingPunct="1">
                        <a:spcBef>
                          <a:spcPct val="20000"/>
                        </a:spcBef>
                        <a:spcAft>
                          <a:spcPct val="0"/>
                        </a:spcAft>
                        <a:defRPr sz="1800" kern="1200">
                          <a:solidFill>
                            <a:schemeClr val="tx1"/>
                          </a:solidFill>
                          <a:latin typeface="Arial" charset="0"/>
                        </a:defRPr>
                      </a:lvl7pPr>
                      <a:lvl8pPr marL="3429000" indent="-228600" algn="l" defTabSz="914400" rtl="0" eaLnBrk="1" fontAlgn="base" latinLnBrk="0" hangingPunct="1">
                        <a:spcBef>
                          <a:spcPct val="20000"/>
                        </a:spcBef>
                        <a:spcAft>
                          <a:spcPct val="0"/>
                        </a:spcAft>
                        <a:defRPr sz="1800" kern="1200">
                          <a:solidFill>
                            <a:schemeClr val="tx1"/>
                          </a:solidFill>
                          <a:latin typeface="Arial" charset="0"/>
                        </a:defRPr>
                      </a:lvl8pPr>
                      <a:lvl9pPr marL="3886200" indent="-228600" algn="l" defTabSz="914400" rtl="0" eaLnBrk="1" fontAlgn="base" latinLnBrk="0" hangingPunct="1">
                        <a:spcBef>
                          <a:spcPct val="20000"/>
                        </a:spcBef>
                        <a:spcAft>
                          <a:spcPct val="0"/>
                        </a:spcAft>
                        <a:defRPr sz="1800" kern="1200">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ru-RU" altLang="ru-RU" sz="2800" b="1" i="0" u="sng" strike="noStrike" cap="none" normalizeH="0" baseline="0" dirty="0" smtClean="0">
                          <a:ln>
                            <a:noFill/>
                          </a:ln>
                          <a:solidFill>
                            <a:schemeClr val="tx1"/>
                          </a:solidFill>
                          <a:effectLst>
                            <a:outerShdw blurRad="38100" dist="38100" dir="2700000" algn="tl">
                              <a:srgbClr val="C0C0C0"/>
                            </a:outerShdw>
                          </a:effectLst>
                          <a:latin typeface="Arial" charset="0"/>
                          <a:hlinkClick r:id="rId12" action="ppaction://hlinksldjump"/>
                        </a:rPr>
                        <a:t>5</a:t>
                      </a:r>
                      <a:endParaRPr kumimoji="0" lang="ru-RU" altLang="ru-RU" sz="2800" b="1" i="0" u="sng" strike="noStrike" cap="none" normalizeH="0" baseline="0" dirty="0" smtClean="0">
                        <a:ln>
                          <a:noFill/>
                        </a:ln>
                        <a:solidFill>
                          <a:schemeClr val="tx1"/>
                        </a:solidFill>
                        <a:effectLst>
                          <a:outerShdw blurRad="38100" dist="38100" dir="2700000" algn="tl">
                            <a:srgbClr val="C0C0C0"/>
                          </a:outerShdw>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1">
                      <a:blip r:embed="rId13"/>
                      <a:srcRect/>
                      <a:tile tx="0" ty="0" sx="100000" sy="100000" flip="none" algn="tl"/>
                    </a:blipFill>
                  </a:tcPr>
                </a:tc>
                <a:tc>
                  <a:txBody>
                    <a:bodyPr/>
                    <a:lstStyle>
                      <a:lvl1pPr marL="0" algn="l" defTabSz="914400" rtl="0" eaLnBrk="1" latinLnBrk="0" hangingPunct="1">
                        <a:spcBef>
                          <a:spcPct val="20000"/>
                        </a:spcBef>
                        <a:defRPr sz="2800" kern="1200">
                          <a:solidFill>
                            <a:schemeClr val="tx1"/>
                          </a:solidFill>
                          <a:latin typeface="Arial" charset="0"/>
                        </a:defRPr>
                      </a:lvl1pPr>
                      <a:lvl2pPr marL="742950" indent="-285750" algn="l" defTabSz="914400" rtl="0" eaLnBrk="1" latinLnBrk="0" hangingPunct="1">
                        <a:spcBef>
                          <a:spcPct val="20000"/>
                        </a:spcBef>
                        <a:defRPr sz="2400" kern="1200">
                          <a:solidFill>
                            <a:schemeClr val="tx1"/>
                          </a:solidFill>
                          <a:latin typeface="Arial" charset="0"/>
                        </a:defRPr>
                      </a:lvl2pPr>
                      <a:lvl3pPr marL="1143000" indent="-228600" algn="l" defTabSz="914400" rtl="0" eaLnBrk="1" latinLnBrk="0" hangingPunct="1">
                        <a:spcBef>
                          <a:spcPct val="20000"/>
                        </a:spcBef>
                        <a:defRPr sz="2000" kern="1200">
                          <a:solidFill>
                            <a:schemeClr val="tx1"/>
                          </a:solidFill>
                          <a:latin typeface="Arial" charset="0"/>
                        </a:defRPr>
                      </a:lvl3pPr>
                      <a:lvl4pPr marL="1600200" indent="-228600" algn="l" defTabSz="914400" rtl="0" eaLnBrk="1" latinLnBrk="0" hangingPunct="1">
                        <a:spcBef>
                          <a:spcPct val="20000"/>
                        </a:spcBef>
                        <a:defRPr sz="1800" kern="1200">
                          <a:solidFill>
                            <a:schemeClr val="tx1"/>
                          </a:solidFill>
                          <a:latin typeface="Arial" charset="0"/>
                        </a:defRPr>
                      </a:lvl4pPr>
                      <a:lvl5pPr marL="2057400" indent="-228600" algn="l" defTabSz="914400" rtl="0" eaLnBrk="1" latinLnBrk="0" hangingPunct="1">
                        <a:spcBef>
                          <a:spcPct val="20000"/>
                        </a:spcBef>
                        <a:defRPr sz="1800" kern="1200">
                          <a:solidFill>
                            <a:schemeClr val="tx1"/>
                          </a:solidFill>
                          <a:latin typeface="Arial" charset="0"/>
                        </a:defRPr>
                      </a:lvl5pPr>
                      <a:lvl6pPr marL="2514600" indent="-228600" algn="l" defTabSz="914400" rtl="0" eaLnBrk="1" fontAlgn="base" latinLnBrk="0" hangingPunct="1">
                        <a:spcBef>
                          <a:spcPct val="20000"/>
                        </a:spcBef>
                        <a:spcAft>
                          <a:spcPct val="0"/>
                        </a:spcAft>
                        <a:defRPr sz="1800" kern="1200">
                          <a:solidFill>
                            <a:schemeClr val="tx1"/>
                          </a:solidFill>
                          <a:latin typeface="Arial" charset="0"/>
                        </a:defRPr>
                      </a:lvl6pPr>
                      <a:lvl7pPr marL="2971800" indent="-228600" algn="l" defTabSz="914400" rtl="0" eaLnBrk="1" fontAlgn="base" latinLnBrk="0" hangingPunct="1">
                        <a:spcBef>
                          <a:spcPct val="20000"/>
                        </a:spcBef>
                        <a:spcAft>
                          <a:spcPct val="0"/>
                        </a:spcAft>
                        <a:defRPr sz="1800" kern="1200">
                          <a:solidFill>
                            <a:schemeClr val="tx1"/>
                          </a:solidFill>
                          <a:latin typeface="Arial" charset="0"/>
                        </a:defRPr>
                      </a:lvl7pPr>
                      <a:lvl8pPr marL="3429000" indent="-228600" algn="l" defTabSz="914400" rtl="0" eaLnBrk="1" fontAlgn="base" latinLnBrk="0" hangingPunct="1">
                        <a:spcBef>
                          <a:spcPct val="20000"/>
                        </a:spcBef>
                        <a:spcAft>
                          <a:spcPct val="0"/>
                        </a:spcAft>
                        <a:defRPr sz="1800" kern="1200">
                          <a:solidFill>
                            <a:schemeClr val="tx1"/>
                          </a:solidFill>
                          <a:latin typeface="Arial" charset="0"/>
                        </a:defRPr>
                      </a:lvl8pPr>
                      <a:lvl9pPr marL="3886200" indent="-228600" algn="l" defTabSz="914400" rtl="0" eaLnBrk="1" fontAlgn="base" latinLnBrk="0" hangingPunct="1">
                        <a:spcBef>
                          <a:spcPct val="20000"/>
                        </a:spcBef>
                        <a:spcAft>
                          <a:spcPct val="0"/>
                        </a:spcAft>
                        <a:defRPr sz="1800" kern="1200">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ru-RU" altLang="ru-RU" sz="2800" b="1" i="0" u="sng" strike="noStrike" cap="none" normalizeH="0" baseline="0" dirty="0" smtClean="0">
                          <a:ln>
                            <a:noFill/>
                          </a:ln>
                          <a:solidFill>
                            <a:schemeClr val="tx1"/>
                          </a:solidFill>
                          <a:effectLst>
                            <a:outerShdw blurRad="38100" dist="38100" dir="2700000" algn="tl">
                              <a:srgbClr val="C0C0C0"/>
                            </a:outerShdw>
                          </a:effectLst>
                          <a:latin typeface="Arial" charset="0"/>
                          <a:hlinkClick r:id="rId14" action="ppaction://hlinksldjump"/>
                        </a:rPr>
                        <a:t>10</a:t>
                      </a:r>
                      <a:endParaRPr kumimoji="0" lang="ru-RU" altLang="ru-RU" sz="2800" b="1" i="0" u="sng" strike="noStrike" cap="none" normalizeH="0" baseline="0" dirty="0" smtClean="0">
                        <a:ln>
                          <a:noFill/>
                        </a:ln>
                        <a:solidFill>
                          <a:schemeClr val="tx1"/>
                        </a:solidFill>
                        <a:effectLst>
                          <a:outerShdw blurRad="38100" dist="38100" dir="2700000" algn="tl">
                            <a:srgbClr val="C0C0C0"/>
                          </a:outerShdw>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1">
                      <a:blip r:embed="rId13"/>
                      <a:srcRect/>
                      <a:tile tx="0" ty="0" sx="100000" sy="100000" flip="none" algn="tl"/>
                    </a:blipFill>
                  </a:tcPr>
                </a:tc>
                <a:tc>
                  <a:txBody>
                    <a:bodyPr/>
                    <a:lstStyle>
                      <a:lvl1pPr marL="0" algn="l" defTabSz="914400" rtl="0" eaLnBrk="1" latinLnBrk="0" hangingPunct="1">
                        <a:spcBef>
                          <a:spcPct val="20000"/>
                        </a:spcBef>
                        <a:defRPr sz="2800" kern="1200">
                          <a:solidFill>
                            <a:schemeClr val="tx1"/>
                          </a:solidFill>
                          <a:latin typeface="Arial" charset="0"/>
                        </a:defRPr>
                      </a:lvl1pPr>
                      <a:lvl2pPr marL="742950" indent="-285750" algn="l" defTabSz="914400" rtl="0" eaLnBrk="1" latinLnBrk="0" hangingPunct="1">
                        <a:spcBef>
                          <a:spcPct val="20000"/>
                        </a:spcBef>
                        <a:defRPr sz="2400" kern="1200">
                          <a:solidFill>
                            <a:schemeClr val="tx1"/>
                          </a:solidFill>
                          <a:latin typeface="Arial" charset="0"/>
                        </a:defRPr>
                      </a:lvl2pPr>
                      <a:lvl3pPr marL="1143000" indent="-228600" algn="l" defTabSz="914400" rtl="0" eaLnBrk="1" latinLnBrk="0" hangingPunct="1">
                        <a:spcBef>
                          <a:spcPct val="20000"/>
                        </a:spcBef>
                        <a:defRPr sz="2000" kern="1200">
                          <a:solidFill>
                            <a:schemeClr val="tx1"/>
                          </a:solidFill>
                          <a:latin typeface="Arial" charset="0"/>
                        </a:defRPr>
                      </a:lvl3pPr>
                      <a:lvl4pPr marL="1600200" indent="-228600" algn="l" defTabSz="914400" rtl="0" eaLnBrk="1" latinLnBrk="0" hangingPunct="1">
                        <a:spcBef>
                          <a:spcPct val="20000"/>
                        </a:spcBef>
                        <a:defRPr sz="1800" kern="1200">
                          <a:solidFill>
                            <a:schemeClr val="tx1"/>
                          </a:solidFill>
                          <a:latin typeface="Arial" charset="0"/>
                        </a:defRPr>
                      </a:lvl4pPr>
                      <a:lvl5pPr marL="2057400" indent="-228600" algn="l" defTabSz="914400" rtl="0" eaLnBrk="1" latinLnBrk="0" hangingPunct="1">
                        <a:spcBef>
                          <a:spcPct val="20000"/>
                        </a:spcBef>
                        <a:defRPr sz="1800" kern="1200">
                          <a:solidFill>
                            <a:schemeClr val="tx1"/>
                          </a:solidFill>
                          <a:latin typeface="Arial" charset="0"/>
                        </a:defRPr>
                      </a:lvl5pPr>
                      <a:lvl6pPr marL="2514600" indent="-228600" algn="l" defTabSz="914400" rtl="0" eaLnBrk="1" fontAlgn="base" latinLnBrk="0" hangingPunct="1">
                        <a:spcBef>
                          <a:spcPct val="20000"/>
                        </a:spcBef>
                        <a:spcAft>
                          <a:spcPct val="0"/>
                        </a:spcAft>
                        <a:defRPr sz="1800" kern="1200">
                          <a:solidFill>
                            <a:schemeClr val="tx1"/>
                          </a:solidFill>
                          <a:latin typeface="Arial" charset="0"/>
                        </a:defRPr>
                      </a:lvl6pPr>
                      <a:lvl7pPr marL="2971800" indent="-228600" algn="l" defTabSz="914400" rtl="0" eaLnBrk="1" fontAlgn="base" latinLnBrk="0" hangingPunct="1">
                        <a:spcBef>
                          <a:spcPct val="20000"/>
                        </a:spcBef>
                        <a:spcAft>
                          <a:spcPct val="0"/>
                        </a:spcAft>
                        <a:defRPr sz="1800" kern="1200">
                          <a:solidFill>
                            <a:schemeClr val="tx1"/>
                          </a:solidFill>
                          <a:latin typeface="Arial" charset="0"/>
                        </a:defRPr>
                      </a:lvl7pPr>
                      <a:lvl8pPr marL="3429000" indent="-228600" algn="l" defTabSz="914400" rtl="0" eaLnBrk="1" fontAlgn="base" latinLnBrk="0" hangingPunct="1">
                        <a:spcBef>
                          <a:spcPct val="20000"/>
                        </a:spcBef>
                        <a:spcAft>
                          <a:spcPct val="0"/>
                        </a:spcAft>
                        <a:defRPr sz="1800" kern="1200">
                          <a:solidFill>
                            <a:schemeClr val="tx1"/>
                          </a:solidFill>
                          <a:latin typeface="Arial" charset="0"/>
                        </a:defRPr>
                      </a:lvl8pPr>
                      <a:lvl9pPr marL="3886200" indent="-228600" algn="l" defTabSz="914400" rtl="0" eaLnBrk="1" fontAlgn="base" latinLnBrk="0" hangingPunct="1">
                        <a:spcBef>
                          <a:spcPct val="20000"/>
                        </a:spcBef>
                        <a:spcAft>
                          <a:spcPct val="0"/>
                        </a:spcAft>
                        <a:defRPr sz="1800" kern="1200">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ru-RU" altLang="ru-RU" sz="2800" b="1" i="0" u="sng" strike="noStrike" cap="none" normalizeH="0" baseline="0" dirty="0" smtClean="0">
                          <a:ln>
                            <a:noFill/>
                          </a:ln>
                          <a:solidFill>
                            <a:schemeClr val="tx1"/>
                          </a:solidFill>
                          <a:effectLst>
                            <a:outerShdw blurRad="38100" dist="38100" dir="2700000" algn="tl">
                              <a:srgbClr val="C0C0C0"/>
                            </a:outerShdw>
                          </a:effectLst>
                          <a:latin typeface="Arial" charset="0"/>
                          <a:hlinkClick r:id="rId15" action="ppaction://hlinksldjump"/>
                        </a:rPr>
                        <a:t>15</a:t>
                      </a:r>
                      <a:endParaRPr kumimoji="0" lang="ru-RU" altLang="ru-RU" sz="2800" b="1" i="0" u="sng" strike="noStrike" cap="none" normalizeH="0" baseline="0" dirty="0" smtClean="0">
                        <a:ln>
                          <a:noFill/>
                        </a:ln>
                        <a:solidFill>
                          <a:schemeClr val="tx1"/>
                        </a:solidFill>
                        <a:effectLst>
                          <a:outerShdw blurRad="38100" dist="38100" dir="2700000" algn="tl">
                            <a:srgbClr val="C0C0C0"/>
                          </a:outerShdw>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1">
                      <a:blip r:embed="rId13"/>
                      <a:srcRect/>
                      <a:tile tx="0" ty="0" sx="100000" sy="100000" flip="none" algn="tl"/>
                    </a:blipFill>
                  </a:tcPr>
                </a:tc>
                <a:tc>
                  <a:txBody>
                    <a:bodyPr/>
                    <a:lstStyle>
                      <a:lvl1pPr marL="0" algn="l" defTabSz="914400" rtl="0" eaLnBrk="1" latinLnBrk="0" hangingPunct="1">
                        <a:spcBef>
                          <a:spcPct val="20000"/>
                        </a:spcBef>
                        <a:defRPr sz="2800" kern="1200">
                          <a:solidFill>
                            <a:schemeClr val="tx1"/>
                          </a:solidFill>
                          <a:latin typeface="Arial" charset="0"/>
                        </a:defRPr>
                      </a:lvl1pPr>
                      <a:lvl2pPr marL="742950" indent="-285750" algn="l" defTabSz="914400" rtl="0" eaLnBrk="1" latinLnBrk="0" hangingPunct="1">
                        <a:spcBef>
                          <a:spcPct val="20000"/>
                        </a:spcBef>
                        <a:defRPr sz="2400" kern="1200">
                          <a:solidFill>
                            <a:schemeClr val="tx1"/>
                          </a:solidFill>
                          <a:latin typeface="Arial" charset="0"/>
                        </a:defRPr>
                      </a:lvl2pPr>
                      <a:lvl3pPr marL="1143000" indent="-228600" algn="l" defTabSz="914400" rtl="0" eaLnBrk="1" latinLnBrk="0" hangingPunct="1">
                        <a:spcBef>
                          <a:spcPct val="20000"/>
                        </a:spcBef>
                        <a:defRPr sz="2000" kern="1200">
                          <a:solidFill>
                            <a:schemeClr val="tx1"/>
                          </a:solidFill>
                          <a:latin typeface="Arial" charset="0"/>
                        </a:defRPr>
                      </a:lvl3pPr>
                      <a:lvl4pPr marL="1600200" indent="-228600" algn="l" defTabSz="914400" rtl="0" eaLnBrk="1" latinLnBrk="0" hangingPunct="1">
                        <a:spcBef>
                          <a:spcPct val="20000"/>
                        </a:spcBef>
                        <a:defRPr sz="1800" kern="1200">
                          <a:solidFill>
                            <a:schemeClr val="tx1"/>
                          </a:solidFill>
                          <a:latin typeface="Arial" charset="0"/>
                        </a:defRPr>
                      </a:lvl4pPr>
                      <a:lvl5pPr marL="2057400" indent="-228600" algn="l" defTabSz="914400" rtl="0" eaLnBrk="1" latinLnBrk="0" hangingPunct="1">
                        <a:spcBef>
                          <a:spcPct val="20000"/>
                        </a:spcBef>
                        <a:defRPr sz="1800" kern="1200">
                          <a:solidFill>
                            <a:schemeClr val="tx1"/>
                          </a:solidFill>
                          <a:latin typeface="Arial" charset="0"/>
                        </a:defRPr>
                      </a:lvl5pPr>
                      <a:lvl6pPr marL="2514600" indent="-228600" algn="l" defTabSz="914400" rtl="0" eaLnBrk="1" fontAlgn="base" latinLnBrk="0" hangingPunct="1">
                        <a:spcBef>
                          <a:spcPct val="20000"/>
                        </a:spcBef>
                        <a:spcAft>
                          <a:spcPct val="0"/>
                        </a:spcAft>
                        <a:defRPr sz="1800" kern="1200">
                          <a:solidFill>
                            <a:schemeClr val="tx1"/>
                          </a:solidFill>
                          <a:latin typeface="Arial" charset="0"/>
                        </a:defRPr>
                      </a:lvl6pPr>
                      <a:lvl7pPr marL="2971800" indent="-228600" algn="l" defTabSz="914400" rtl="0" eaLnBrk="1" fontAlgn="base" latinLnBrk="0" hangingPunct="1">
                        <a:spcBef>
                          <a:spcPct val="20000"/>
                        </a:spcBef>
                        <a:spcAft>
                          <a:spcPct val="0"/>
                        </a:spcAft>
                        <a:defRPr sz="1800" kern="1200">
                          <a:solidFill>
                            <a:schemeClr val="tx1"/>
                          </a:solidFill>
                          <a:latin typeface="Arial" charset="0"/>
                        </a:defRPr>
                      </a:lvl7pPr>
                      <a:lvl8pPr marL="3429000" indent="-228600" algn="l" defTabSz="914400" rtl="0" eaLnBrk="1" fontAlgn="base" latinLnBrk="0" hangingPunct="1">
                        <a:spcBef>
                          <a:spcPct val="20000"/>
                        </a:spcBef>
                        <a:spcAft>
                          <a:spcPct val="0"/>
                        </a:spcAft>
                        <a:defRPr sz="1800" kern="1200">
                          <a:solidFill>
                            <a:schemeClr val="tx1"/>
                          </a:solidFill>
                          <a:latin typeface="Arial" charset="0"/>
                        </a:defRPr>
                      </a:lvl8pPr>
                      <a:lvl9pPr marL="3886200" indent="-228600" algn="l" defTabSz="914400" rtl="0" eaLnBrk="1" fontAlgn="base" latinLnBrk="0" hangingPunct="1">
                        <a:spcBef>
                          <a:spcPct val="20000"/>
                        </a:spcBef>
                        <a:spcAft>
                          <a:spcPct val="0"/>
                        </a:spcAft>
                        <a:defRPr sz="1800" kern="1200">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ru-RU" altLang="ru-RU" sz="2800" b="1" i="0" u="sng" strike="noStrike" cap="none" normalizeH="0" baseline="0" dirty="0" smtClean="0">
                          <a:ln>
                            <a:noFill/>
                          </a:ln>
                          <a:solidFill>
                            <a:schemeClr val="tx1"/>
                          </a:solidFill>
                          <a:effectLst>
                            <a:outerShdw blurRad="38100" dist="38100" dir="2700000" algn="tl">
                              <a:srgbClr val="C0C0C0"/>
                            </a:outerShdw>
                          </a:effectLst>
                          <a:latin typeface="Arial" charset="0"/>
                          <a:hlinkClick r:id="rId16" action="ppaction://hlinksldjump"/>
                        </a:rPr>
                        <a:t>20</a:t>
                      </a:r>
                      <a:endParaRPr kumimoji="0" lang="ru-RU" altLang="ru-RU" sz="2800" b="1" i="0" u="sng" strike="noStrike" cap="none" normalizeH="0" baseline="0" dirty="0" smtClean="0">
                        <a:ln>
                          <a:noFill/>
                        </a:ln>
                        <a:solidFill>
                          <a:schemeClr val="tx1"/>
                        </a:solidFill>
                        <a:effectLst>
                          <a:outerShdw blurRad="38100" dist="38100" dir="2700000" algn="tl">
                            <a:srgbClr val="C0C0C0"/>
                          </a:outerShdw>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1">
                      <a:blip r:embed="rId13"/>
                      <a:srcRect/>
                      <a:tile tx="0" ty="0" sx="100000" sy="100000" flip="none" algn="tl"/>
                    </a:blipFill>
                  </a:tcPr>
                </a:tc>
              </a:tr>
            </a:tbl>
          </a:graphicData>
        </a:graphic>
      </p:graphicFrame>
    </p:spTree>
    <p:extLst>
      <p:ext uri="{BB962C8B-B14F-4D97-AF65-F5344CB8AC3E}">
        <p14:creationId xmlns:p14="http://schemas.microsoft.com/office/powerpoint/2010/main" val="2669768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84979" y="462306"/>
            <a:ext cx="1221809" cy="523220"/>
          </a:xfrm>
          <a:prstGeom prst="rect">
            <a:avLst/>
          </a:prstGeom>
          <a:noFill/>
        </p:spPr>
        <p:txBody>
          <a:bodyPr wrap="none" rtlCol="0">
            <a:spAutoFit/>
          </a:bodyPr>
          <a:lstStyle/>
          <a:p>
            <a:pPr algn="ctr"/>
            <a:r>
              <a:rPr lang="ru-RU" sz="2800" b="1" dirty="0" smtClean="0"/>
              <a:t>Ответ:</a:t>
            </a:r>
            <a:endParaRPr lang="ru-RU" sz="2800" b="1" dirty="0"/>
          </a:p>
        </p:txBody>
      </p:sp>
      <p:pic>
        <p:nvPicPr>
          <p:cNvPr id="3" name="Picture 3">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82026" y="5661248"/>
            <a:ext cx="9017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19383" y="3074505"/>
            <a:ext cx="5257800" cy="3505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Прямоугольник 3"/>
          <p:cNvSpPr/>
          <p:nvPr/>
        </p:nvSpPr>
        <p:spPr>
          <a:xfrm>
            <a:off x="443827" y="985526"/>
            <a:ext cx="8208912" cy="2246769"/>
          </a:xfrm>
          <a:prstGeom prst="rect">
            <a:avLst/>
          </a:prstGeom>
        </p:spPr>
        <p:txBody>
          <a:bodyPr wrap="square">
            <a:spAutoFit/>
          </a:bodyPr>
          <a:lstStyle/>
          <a:p>
            <a:r>
              <a:rPr lang="ru-RU" sz="2800" dirty="0"/>
              <a:t>Не впадать в панику, не барахтаться, кричать о помощи. Если помощи нет, лечь грудью на кромку льда, выбросить вперед руки и осторожно выбираться на лед в сторону откуда вы пришли. Выбравшись, отползти по льду от опасного места</a:t>
            </a:r>
          </a:p>
        </p:txBody>
      </p:sp>
    </p:spTree>
    <p:extLst>
      <p:ext uri="{BB962C8B-B14F-4D97-AF65-F5344CB8AC3E}">
        <p14:creationId xmlns:p14="http://schemas.microsoft.com/office/powerpoint/2010/main" val="849822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3314"/>
                                        </p:tgtEl>
                                        <p:attrNameLst>
                                          <p:attrName>style.visibility</p:attrName>
                                        </p:attrNameLst>
                                      </p:cBhvr>
                                      <p:to>
                                        <p:strVal val="visible"/>
                                      </p:to>
                                    </p:set>
                                    <p:animEffect transition="in" filter="wipe(down)">
                                      <p:cBhvr>
                                        <p:cTn id="12" dur="5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04321" y="647733"/>
            <a:ext cx="2304256" cy="1077218"/>
          </a:xfrm>
          <a:prstGeom prst="rect">
            <a:avLst/>
          </a:prstGeom>
          <a:noFill/>
        </p:spPr>
        <p:txBody>
          <a:bodyPr wrap="square" rtlCol="0">
            <a:spAutoFit/>
          </a:bodyPr>
          <a:lstStyle/>
          <a:p>
            <a:pPr algn="ctr"/>
            <a:r>
              <a:rPr lang="ru-RU" sz="3200" b="1" dirty="0" smtClean="0"/>
              <a:t>ВОПРОС  (10 баллов)</a:t>
            </a:r>
            <a:endParaRPr lang="ru-RU" sz="3200" b="1" dirty="0"/>
          </a:p>
        </p:txBody>
      </p:sp>
      <p:sp>
        <p:nvSpPr>
          <p:cNvPr id="3" name="Прямоугольник 2"/>
          <p:cNvSpPr/>
          <p:nvPr/>
        </p:nvSpPr>
        <p:spPr>
          <a:xfrm>
            <a:off x="7308304" y="5661248"/>
            <a:ext cx="1316386" cy="523220"/>
          </a:xfrm>
          <a:prstGeom prst="rect">
            <a:avLst/>
          </a:prstGeom>
        </p:spPr>
        <p:txBody>
          <a:bodyPr wrap="none">
            <a:spAutoFit/>
          </a:bodyPr>
          <a:lstStyle/>
          <a:p>
            <a:pPr lvl="0"/>
            <a:r>
              <a:rPr lang="ru-RU" sz="2800" i="1" u="sng" dirty="0">
                <a:solidFill>
                  <a:prstClr val="black"/>
                </a:solidFill>
                <a:hlinkClick r:id="rId2" action="ppaction://hlinksldjump"/>
              </a:rPr>
              <a:t>Ответ</a:t>
            </a:r>
            <a:endParaRPr lang="ru-RU" sz="2800" i="1" u="sng" dirty="0">
              <a:solidFill>
                <a:prstClr val="black"/>
              </a:solidFill>
            </a:endParaRPr>
          </a:p>
        </p:txBody>
      </p:sp>
      <p:sp>
        <p:nvSpPr>
          <p:cNvPr id="4" name="Прямоугольник 3"/>
          <p:cNvSpPr/>
          <p:nvPr/>
        </p:nvSpPr>
        <p:spPr>
          <a:xfrm>
            <a:off x="683568" y="2516204"/>
            <a:ext cx="7776864" cy="1077218"/>
          </a:xfrm>
          <a:prstGeom prst="rect">
            <a:avLst/>
          </a:prstGeom>
        </p:spPr>
        <p:txBody>
          <a:bodyPr wrap="square">
            <a:spAutoFit/>
          </a:bodyPr>
          <a:lstStyle/>
          <a:p>
            <a:r>
              <a:rPr lang="ru-RU" sz="3200" dirty="0"/>
              <a:t>Можно ли ударами ног проверять прочность льда?</a:t>
            </a:r>
          </a:p>
        </p:txBody>
      </p:sp>
    </p:spTree>
    <p:extLst>
      <p:ext uri="{BB962C8B-B14F-4D97-AF65-F5344CB8AC3E}">
        <p14:creationId xmlns:p14="http://schemas.microsoft.com/office/powerpoint/2010/main" val="186434622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84979" y="462306"/>
            <a:ext cx="1221809" cy="523220"/>
          </a:xfrm>
          <a:prstGeom prst="rect">
            <a:avLst/>
          </a:prstGeom>
          <a:noFill/>
        </p:spPr>
        <p:txBody>
          <a:bodyPr wrap="none" rtlCol="0">
            <a:spAutoFit/>
          </a:bodyPr>
          <a:lstStyle/>
          <a:p>
            <a:pPr algn="ctr"/>
            <a:r>
              <a:rPr lang="ru-RU" sz="2800" b="1" dirty="0" smtClean="0"/>
              <a:t>Ответ:</a:t>
            </a:r>
            <a:endParaRPr lang="ru-RU" sz="2800" b="1" dirty="0"/>
          </a:p>
        </p:txBody>
      </p:sp>
      <p:pic>
        <p:nvPicPr>
          <p:cNvPr id="3" name="Picture 3">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82026" y="5661248"/>
            <a:ext cx="9017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4699" y="985526"/>
            <a:ext cx="7122368" cy="53417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Прямоугольник 3"/>
          <p:cNvSpPr/>
          <p:nvPr/>
        </p:nvSpPr>
        <p:spPr>
          <a:xfrm>
            <a:off x="1763688" y="2132856"/>
            <a:ext cx="5753498" cy="523220"/>
          </a:xfrm>
          <a:prstGeom prst="rect">
            <a:avLst/>
          </a:prstGeom>
        </p:spPr>
        <p:txBody>
          <a:bodyPr wrap="none">
            <a:spAutoFit/>
          </a:bodyPr>
          <a:lstStyle/>
          <a:p>
            <a:r>
              <a:rPr lang="ru-RU" sz="2800" dirty="0"/>
              <a:t>можно сразу провалиться под воду</a:t>
            </a:r>
          </a:p>
        </p:txBody>
      </p:sp>
    </p:spTree>
    <p:extLst>
      <p:ext uri="{BB962C8B-B14F-4D97-AF65-F5344CB8AC3E}">
        <p14:creationId xmlns:p14="http://schemas.microsoft.com/office/powerpoint/2010/main" val="1426244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fade">
                                      <p:cBhvr>
                                        <p:cTn id="7" dur="500"/>
                                        <p:tgtEl>
                                          <p:spTgt spid="1126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04321" y="647733"/>
            <a:ext cx="2304256" cy="1077218"/>
          </a:xfrm>
          <a:prstGeom prst="rect">
            <a:avLst/>
          </a:prstGeom>
          <a:noFill/>
        </p:spPr>
        <p:txBody>
          <a:bodyPr wrap="square" rtlCol="0">
            <a:spAutoFit/>
          </a:bodyPr>
          <a:lstStyle/>
          <a:p>
            <a:pPr algn="ctr"/>
            <a:r>
              <a:rPr lang="ru-RU" sz="3200" b="1" dirty="0" smtClean="0"/>
              <a:t>ВОПРОС  (15 баллов)</a:t>
            </a:r>
            <a:endParaRPr lang="ru-RU" sz="3200" b="1" dirty="0"/>
          </a:p>
        </p:txBody>
      </p:sp>
      <p:sp>
        <p:nvSpPr>
          <p:cNvPr id="3" name="Прямоугольник 2"/>
          <p:cNvSpPr/>
          <p:nvPr/>
        </p:nvSpPr>
        <p:spPr>
          <a:xfrm>
            <a:off x="7308304" y="5661248"/>
            <a:ext cx="1316386" cy="523220"/>
          </a:xfrm>
          <a:prstGeom prst="rect">
            <a:avLst/>
          </a:prstGeom>
        </p:spPr>
        <p:txBody>
          <a:bodyPr wrap="none">
            <a:spAutoFit/>
          </a:bodyPr>
          <a:lstStyle/>
          <a:p>
            <a:pPr lvl="0"/>
            <a:r>
              <a:rPr lang="ru-RU" sz="2800" i="1" u="sng" dirty="0">
                <a:solidFill>
                  <a:prstClr val="black"/>
                </a:solidFill>
                <a:hlinkClick r:id="rId2" action="ppaction://hlinksldjump"/>
              </a:rPr>
              <a:t>Ответ</a:t>
            </a:r>
            <a:endParaRPr lang="ru-RU" sz="2800" i="1" u="sng" dirty="0">
              <a:solidFill>
                <a:prstClr val="black"/>
              </a:solidFill>
            </a:endParaRPr>
          </a:p>
        </p:txBody>
      </p:sp>
      <p:sp>
        <p:nvSpPr>
          <p:cNvPr id="4" name="Прямоугольник 3"/>
          <p:cNvSpPr/>
          <p:nvPr/>
        </p:nvSpPr>
        <p:spPr>
          <a:xfrm>
            <a:off x="974981" y="2780928"/>
            <a:ext cx="7344816" cy="1384995"/>
          </a:xfrm>
          <a:prstGeom prst="rect">
            <a:avLst/>
          </a:prstGeom>
        </p:spPr>
        <p:txBody>
          <a:bodyPr wrap="square">
            <a:spAutoFit/>
          </a:bodyPr>
          <a:lstStyle/>
          <a:p>
            <a:pPr algn="just"/>
            <a:r>
              <a:rPr lang="ru-RU" sz="2800" dirty="0"/>
              <a:t>На водоеме вдали от берега провалился под лед человек, кричит о помощи. Как правильно поступить? </a:t>
            </a:r>
          </a:p>
        </p:txBody>
      </p:sp>
    </p:spTree>
    <p:extLst>
      <p:ext uri="{BB962C8B-B14F-4D97-AF65-F5344CB8AC3E}">
        <p14:creationId xmlns:p14="http://schemas.microsoft.com/office/powerpoint/2010/main" val="339463895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84979" y="462306"/>
            <a:ext cx="1221809" cy="523220"/>
          </a:xfrm>
          <a:prstGeom prst="rect">
            <a:avLst/>
          </a:prstGeom>
          <a:noFill/>
        </p:spPr>
        <p:txBody>
          <a:bodyPr wrap="none" rtlCol="0">
            <a:spAutoFit/>
          </a:bodyPr>
          <a:lstStyle/>
          <a:p>
            <a:pPr algn="ctr"/>
            <a:r>
              <a:rPr lang="ru-RU" sz="2800" b="1" dirty="0" smtClean="0"/>
              <a:t>Ответ:</a:t>
            </a:r>
            <a:endParaRPr lang="ru-RU" sz="2800" b="1" dirty="0"/>
          </a:p>
        </p:txBody>
      </p:sp>
      <p:pic>
        <p:nvPicPr>
          <p:cNvPr id="3" name="Picture 3">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82026" y="5661248"/>
            <a:ext cx="9017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5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00563" y="2132855"/>
            <a:ext cx="5955032" cy="44670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Прямоугольник 3"/>
          <p:cNvSpPr/>
          <p:nvPr/>
        </p:nvSpPr>
        <p:spPr>
          <a:xfrm>
            <a:off x="395536" y="985526"/>
            <a:ext cx="8280920" cy="3108543"/>
          </a:xfrm>
          <a:prstGeom prst="rect">
            <a:avLst/>
          </a:prstGeom>
        </p:spPr>
        <p:txBody>
          <a:bodyPr wrap="square">
            <a:spAutoFit/>
          </a:bodyPr>
          <a:lstStyle/>
          <a:p>
            <a:pPr algn="just"/>
            <a:r>
              <a:rPr lang="ru-RU" sz="2800" dirty="0"/>
              <a:t>Бежать немедленно на помощь. Захватить с собой доску (шест, ремень, шарф, пальто и т. п.). В 6-7 метрах от полыньи лечь на лед и подползти к нему по-пластунски. За 1-2 метра от провала подать имеющийся предмет пострадавшему. Как он уцепиться за него, тянуть его из полыньи на лед или берег.</a:t>
            </a:r>
          </a:p>
        </p:txBody>
      </p:sp>
    </p:spTree>
    <p:extLst>
      <p:ext uri="{BB962C8B-B14F-4D97-AF65-F5344CB8AC3E}">
        <p14:creationId xmlns:p14="http://schemas.microsoft.com/office/powerpoint/2010/main" val="4178166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3555"/>
                                        </p:tgtEl>
                                        <p:attrNameLst>
                                          <p:attrName>style.visibility</p:attrName>
                                        </p:attrNameLst>
                                      </p:cBhvr>
                                      <p:to>
                                        <p:strVal val="visible"/>
                                      </p:to>
                                    </p:set>
                                    <p:anim calcmode="lin" valueType="num">
                                      <p:cBhvr additive="base">
                                        <p:cTn id="13" dur="500" fill="hold"/>
                                        <p:tgtEl>
                                          <p:spTgt spid="23555"/>
                                        </p:tgtEl>
                                        <p:attrNameLst>
                                          <p:attrName>ppt_x</p:attrName>
                                        </p:attrNameLst>
                                      </p:cBhvr>
                                      <p:tavLst>
                                        <p:tav tm="0">
                                          <p:val>
                                            <p:strVal val="#ppt_x"/>
                                          </p:val>
                                        </p:tav>
                                        <p:tav tm="100000">
                                          <p:val>
                                            <p:strVal val="#ppt_x"/>
                                          </p:val>
                                        </p:tav>
                                      </p:tavLst>
                                    </p:anim>
                                    <p:anim calcmode="lin" valueType="num">
                                      <p:cBhvr additive="base">
                                        <p:cTn id="14" dur="500" fill="hold"/>
                                        <p:tgtEl>
                                          <p:spTgt spid="235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04321" y="647733"/>
            <a:ext cx="2304256" cy="1077218"/>
          </a:xfrm>
          <a:prstGeom prst="rect">
            <a:avLst/>
          </a:prstGeom>
          <a:noFill/>
        </p:spPr>
        <p:txBody>
          <a:bodyPr wrap="square" rtlCol="0">
            <a:spAutoFit/>
          </a:bodyPr>
          <a:lstStyle/>
          <a:p>
            <a:pPr algn="ctr"/>
            <a:r>
              <a:rPr lang="ru-RU" sz="3200" b="1" dirty="0" smtClean="0"/>
              <a:t>ВОПРОС  (20 баллов)</a:t>
            </a:r>
            <a:endParaRPr lang="ru-RU" sz="3200" b="1" dirty="0"/>
          </a:p>
        </p:txBody>
      </p:sp>
      <p:sp>
        <p:nvSpPr>
          <p:cNvPr id="3" name="Прямоугольник 2"/>
          <p:cNvSpPr/>
          <p:nvPr/>
        </p:nvSpPr>
        <p:spPr>
          <a:xfrm>
            <a:off x="7308304" y="5661248"/>
            <a:ext cx="1316386" cy="523220"/>
          </a:xfrm>
          <a:prstGeom prst="rect">
            <a:avLst/>
          </a:prstGeom>
        </p:spPr>
        <p:txBody>
          <a:bodyPr wrap="none">
            <a:spAutoFit/>
          </a:bodyPr>
          <a:lstStyle/>
          <a:p>
            <a:pPr lvl="0"/>
            <a:r>
              <a:rPr lang="ru-RU" sz="2800" i="1" u="sng" dirty="0">
                <a:solidFill>
                  <a:prstClr val="black"/>
                </a:solidFill>
                <a:hlinkClick r:id="rId2" action="ppaction://hlinksldjump"/>
              </a:rPr>
              <a:t>Ответ</a:t>
            </a:r>
            <a:endParaRPr lang="ru-RU" sz="2800" i="1" u="sng" dirty="0">
              <a:solidFill>
                <a:prstClr val="black"/>
              </a:solidFill>
            </a:endParaRPr>
          </a:p>
        </p:txBody>
      </p:sp>
      <p:sp>
        <p:nvSpPr>
          <p:cNvPr id="4" name="Прямоугольник 3"/>
          <p:cNvSpPr/>
          <p:nvPr/>
        </p:nvSpPr>
        <p:spPr>
          <a:xfrm>
            <a:off x="604021" y="2636912"/>
            <a:ext cx="7704856" cy="1384995"/>
          </a:xfrm>
          <a:prstGeom prst="rect">
            <a:avLst/>
          </a:prstGeom>
        </p:spPr>
        <p:txBody>
          <a:bodyPr wrap="square">
            <a:spAutoFit/>
          </a:bodyPr>
          <a:lstStyle/>
          <a:p>
            <a:r>
              <a:rPr lang="ru-RU" sz="2800" dirty="0"/>
              <a:t>Лед становиться белым или матовым, иногда приобретает желтоватый цвет. Можно ли выходить на такой лед? Почему?</a:t>
            </a:r>
          </a:p>
        </p:txBody>
      </p:sp>
    </p:spTree>
    <p:extLst>
      <p:ext uri="{BB962C8B-B14F-4D97-AF65-F5344CB8AC3E}">
        <p14:creationId xmlns:p14="http://schemas.microsoft.com/office/powerpoint/2010/main" val="22658746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84979" y="462306"/>
            <a:ext cx="1221809" cy="523220"/>
          </a:xfrm>
          <a:prstGeom prst="rect">
            <a:avLst/>
          </a:prstGeom>
          <a:noFill/>
        </p:spPr>
        <p:txBody>
          <a:bodyPr wrap="none" rtlCol="0">
            <a:spAutoFit/>
          </a:bodyPr>
          <a:lstStyle/>
          <a:p>
            <a:pPr algn="ctr"/>
            <a:r>
              <a:rPr lang="ru-RU" sz="2800" b="1" dirty="0" smtClean="0"/>
              <a:t>Ответ:</a:t>
            </a:r>
            <a:endParaRPr lang="ru-RU" sz="2800" b="1" dirty="0"/>
          </a:p>
        </p:txBody>
      </p:sp>
      <p:pic>
        <p:nvPicPr>
          <p:cNvPr id="3" name="Picture 3">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82026" y="5661248"/>
            <a:ext cx="9017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0254" y="2765648"/>
            <a:ext cx="7620000" cy="381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Прямоугольник 3"/>
          <p:cNvSpPr/>
          <p:nvPr/>
        </p:nvSpPr>
        <p:spPr>
          <a:xfrm>
            <a:off x="539552" y="985526"/>
            <a:ext cx="8064895" cy="2246769"/>
          </a:xfrm>
          <a:prstGeom prst="rect">
            <a:avLst/>
          </a:prstGeom>
        </p:spPr>
        <p:txBody>
          <a:bodyPr wrap="square">
            <a:spAutoFit/>
          </a:bodyPr>
          <a:lstStyle/>
          <a:p>
            <a:pPr algn="just"/>
            <a:r>
              <a:rPr lang="ru-RU" sz="2800" dirty="0">
                <a:latin typeface="+mj-lt"/>
              </a:rPr>
              <a:t>Нельзя! При оттепели, изморози и дожде лед обычно покрывается водой, а затем замерзает, в особенности после снегопада. Такой лед непрочный и его толщину не следует принимать во </a:t>
            </a:r>
            <a:r>
              <a:rPr lang="ru-RU" sz="2800" dirty="0" smtClean="0">
                <a:latin typeface="+mj-lt"/>
              </a:rPr>
              <a:t>внимание.</a:t>
            </a:r>
            <a:endParaRPr lang="ru-RU" sz="2800" dirty="0">
              <a:latin typeface="+mj-lt"/>
            </a:endParaRPr>
          </a:p>
        </p:txBody>
      </p:sp>
    </p:spTree>
    <p:extLst>
      <p:ext uri="{BB962C8B-B14F-4D97-AF65-F5344CB8AC3E}">
        <p14:creationId xmlns:p14="http://schemas.microsoft.com/office/powerpoint/2010/main" val="2165488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2290"/>
                                        </p:tgtEl>
                                        <p:attrNameLst>
                                          <p:attrName>style.visibility</p:attrName>
                                        </p:attrNameLst>
                                      </p:cBhvr>
                                      <p:to>
                                        <p:strVal val="visible"/>
                                      </p:to>
                                    </p:set>
                                    <p:animEffect transition="in" filter="fade">
                                      <p:cBhvr>
                                        <p:cTn id="14" dur="1000"/>
                                        <p:tgtEl>
                                          <p:spTgt spid="12290"/>
                                        </p:tgtEl>
                                      </p:cBhvr>
                                    </p:animEffect>
                                    <p:anim calcmode="lin" valueType="num">
                                      <p:cBhvr>
                                        <p:cTn id="15" dur="1000" fill="hold"/>
                                        <p:tgtEl>
                                          <p:spTgt spid="12290"/>
                                        </p:tgtEl>
                                        <p:attrNameLst>
                                          <p:attrName>ppt_x</p:attrName>
                                        </p:attrNameLst>
                                      </p:cBhvr>
                                      <p:tavLst>
                                        <p:tav tm="0">
                                          <p:val>
                                            <p:strVal val="#ppt_x"/>
                                          </p:val>
                                        </p:tav>
                                        <p:tav tm="100000">
                                          <p:val>
                                            <p:strVal val="#ppt_x"/>
                                          </p:val>
                                        </p:tav>
                                      </p:tavLst>
                                    </p:anim>
                                    <p:anim calcmode="lin" valueType="num">
                                      <p:cBhvr>
                                        <p:cTn id="16" dur="1000" fill="hold"/>
                                        <p:tgtEl>
                                          <p:spTgt spid="122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1115616" y="2628781"/>
            <a:ext cx="6984776" cy="954107"/>
          </a:xfrm>
          <a:prstGeom prst="rect">
            <a:avLst/>
          </a:prstGeom>
        </p:spPr>
        <p:txBody>
          <a:bodyPr wrap="square">
            <a:spAutoFit/>
          </a:bodyPr>
          <a:lstStyle/>
          <a:p>
            <a:r>
              <a:rPr lang="ru-RU" sz="2800" dirty="0"/>
              <a:t>Дорогу переходить нужно как можно быстрее, лучше – бегом. Правильно?</a:t>
            </a:r>
          </a:p>
        </p:txBody>
      </p:sp>
      <p:sp>
        <p:nvSpPr>
          <p:cNvPr id="8" name="TextBox 7"/>
          <p:cNvSpPr txBox="1"/>
          <p:nvPr/>
        </p:nvSpPr>
        <p:spPr>
          <a:xfrm>
            <a:off x="3347864" y="843676"/>
            <a:ext cx="2304256" cy="1077218"/>
          </a:xfrm>
          <a:prstGeom prst="rect">
            <a:avLst/>
          </a:prstGeom>
          <a:noFill/>
        </p:spPr>
        <p:txBody>
          <a:bodyPr wrap="square" rtlCol="0">
            <a:spAutoFit/>
          </a:bodyPr>
          <a:lstStyle/>
          <a:p>
            <a:pPr algn="ctr"/>
            <a:r>
              <a:rPr lang="ru-RU" sz="3200" b="1" dirty="0" smtClean="0"/>
              <a:t>ВОПРОС  (10 баллов)</a:t>
            </a:r>
            <a:endParaRPr lang="ru-RU" sz="3200" b="1" dirty="0"/>
          </a:p>
        </p:txBody>
      </p:sp>
      <p:sp>
        <p:nvSpPr>
          <p:cNvPr id="9" name="TextBox 8"/>
          <p:cNvSpPr txBox="1"/>
          <p:nvPr/>
        </p:nvSpPr>
        <p:spPr>
          <a:xfrm>
            <a:off x="6852685" y="5661248"/>
            <a:ext cx="1316386" cy="523220"/>
          </a:xfrm>
          <a:prstGeom prst="rect">
            <a:avLst/>
          </a:prstGeom>
          <a:noFill/>
        </p:spPr>
        <p:txBody>
          <a:bodyPr wrap="none" rtlCol="0">
            <a:spAutoFit/>
          </a:bodyPr>
          <a:lstStyle/>
          <a:p>
            <a:r>
              <a:rPr lang="ru-RU" sz="2800" i="1" u="sng" dirty="0" smtClean="0">
                <a:hlinkClick r:id="rId2" action="ppaction://hlinksldjump"/>
              </a:rPr>
              <a:t>Ответ</a:t>
            </a:r>
            <a:endParaRPr lang="ru-RU" sz="2800" i="1" u="sng" dirty="0"/>
          </a:p>
        </p:txBody>
      </p:sp>
    </p:spTree>
    <p:extLst>
      <p:ext uri="{BB962C8B-B14F-4D97-AF65-F5344CB8AC3E}">
        <p14:creationId xmlns:p14="http://schemas.microsoft.com/office/powerpoint/2010/main" val="4035975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51919" y="427096"/>
            <a:ext cx="1221809" cy="523220"/>
          </a:xfrm>
          <a:prstGeom prst="rect">
            <a:avLst/>
          </a:prstGeom>
          <a:noFill/>
        </p:spPr>
        <p:txBody>
          <a:bodyPr wrap="none" rtlCol="0">
            <a:spAutoFit/>
          </a:bodyPr>
          <a:lstStyle/>
          <a:p>
            <a:pPr algn="ctr"/>
            <a:r>
              <a:rPr lang="ru-RU" sz="2800" b="1" dirty="0" smtClean="0"/>
              <a:t>Ответ:</a:t>
            </a:r>
            <a:endParaRPr lang="ru-RU" sz="2800" b="1" dirty="0"/>
          </a:p>
        </p:txBody>
      </p:sp>
      <p:sp>
        <p:nvSpPr>
          <p:cNvPr id="3" name="Прямоугольник 2"/>
          <p:cNvSpPr/>
          <p:nvPr/>
        </p:nvSpPr>
        <p:spPr>
          <a:xfrm>
            <a:off x="827584" y="1268760"/>
            <a:ext cx="7704856" cy="1384995"/>
          </a:xfrm>
          <a:prstGeom prst="rect">
            <a:avLst/>
          </a:prstGeom>
        </p:spPr>
        <p:txBody>
          <a:bodyPr wrap="square">
            <a:spAutoFit/>
          </a:bodyPr>
          <a:lstStyle/>
          <a:p>
            <a:pPr algn="just"/>
            <a:r>
              <a:rPr lang="ru-RU" sz="2800" dirty="0"/>
              <a:t>Нет! Дорогу переходить нужно спокойно и внимательно, не задерживаясь, но ни в коем случае не перебегать её!</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43707" y="2651186"/>
            <a:ext cx="4452595" cy="39331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81590" y="5669912"/>
            <a:ext cx="9017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07629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randombar(horizontal)">
                                      <p:cBhvr>
                                        <p:cTn id="12"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47864" y="843676"/>
            <a:ext cx="2304256" cy="1077218"/>
          </a:xfrm>
          <a:prstGeom prst="rect">
            <a:avLst/>
          </a:prstGeom>
          <a:noFill/>
        </p:spPr>
        <p:txBody>
          <a:bodyPr wrap="square" rtlCol="0">
            <a:spAutoFit/>
          </a:bodyPr>
          <a:lstStyle/>
          <a:p>
            <a:pPr algn="ctr"/>
            <a:r>
              <a:rPr lang="ru-RU" sz="3200" b="1" dirty="0" smtClean="0"/>
              <a:t>ВОПРОС  (20 баллов)</a:t>
            </a:r>
            <a:endParaRPr lang="ru-RU" sz="3200" b="1" dirty="0"/>
          </a:p>
        </p:txBody>
      </p:sp>
      <p:sp>
        <p:nvSpPr>
          <p:cNvPr id="3" name="TextBox 2"/>
          <p:cNvSpPr txBox="1"/>
          <p:nvPr/>
        </p:nvSpPr>
        <p:spPr>
          <a:xfrm>
            <a:off x="6852685" y="5531649"/>
            <a:ext cx="1316386" cy="523220"/>
          </a:xfrm>
          <a:prstGeom prst="rect">
            <a:avLst/>
          </a:prstGeom>
          <a:noFill/>
        </p:spPr>
        <p:txBody>
          <a:bodyPr wrap="none" rtlCol="0">
            <a:spAutoFit/>
          </a:bodyPr>
          <a:lstStyle/>
          <a:p>
            <a:r>
              <a:rPr lang="ru-RU" sz="2800" i="1" u="sng" dirty="0" smtClean="0">
                <a:hlinkClick r:id="rId2" action="ppaction://hlinksldjump"/>
              </a:rPr>
              <a:t>Ответ</a:t>
            </a:r>
            <a:endParaRPr lang="ru-RU" sz="2800" i="1" u="sng" dirty="0"/>
          </a:p>
        </p:txBody>
      </p:sp>
      <p:sp>
        <p:nvSpPr>
          <p:cNvPr id="4" name="Прямоугольник 3"/>
          <p:cNvSpPr/>
          <p:nvPr/>
        </p:nvSpPr>
        <p:spPr>
          <a:xfrm>
            <a:off x="1187624" y="2708920"/>
            <a:ext cx="6981447" cy="1815882"/>
          </a:xfrm>
          <a:prstGeom prst="rect">
            <a:avLst/>
          </a:prstGeom>
        </p:spPr>
        <p:txBody>
          <a:bodyPr wrap="square">
            <a:spAutoFit/>
          </a:bodyPr>
          <a:lstStyle/>
          <a:p>
            <a:r>
              <a:rPr lang="ru-RU" sz="2800" dirty="0"/>
              <a:t>Как можно (и нужно) сделать себя более заметным для водителей в тёмное и сумеречное время суток, и тем самым обеспечить большую безопасность?</a:t>
            </a:r>
          </a:p>
        </p:txBody>
      </p:sp>
    </p:spTree>
    <p:extLst>
      <p:ext uri="{BB962C8B-B14F-4D97-AF65-F5344CB8AC3E}">
        <p14:creationId xmlns:p14="http://schemas.microsoft.com/office/powerpoint/2010/main" val="42267742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51919" y="427096"/>
            <a:ext cx="1221809" cy="523220"/>
          </a:xfrm>
          <a:prstGeom prst="rect">
            <a:avLst/>
          </a:prstGeom>
          <a:noFill/>
        </p:spPr>
        <p:txBody>
          <a:bodyPr wrap="none" rtlCol="0">
            <a:spAutoFit/>
          </a:bodyPr>
          <a:lstStyle/>
          <a:p>
            <a:pPr algn="ctr"/>
            <a:r>
              <a:rPr lang="ru-RU" sz="2800" b="1" dirty="0" smtClean="0"/>
              <a:t>Ответ:</a:t>
            </a:r>
            <a:endParaRPr lang="ru-RU" sz="2800" b="1" dirty="0"/>
          </a:p>
        </p:txBody>
      </p:sp>
      <p:sp>
        <p:nvSpPr>
          <p:cNvPr id="3" name="Прямоугольник 2"/>
          <p:cNvSpPr/>
          <p:nvPr/>
        </p:nvSpPr>
        <p:spPr>
          <a:xfrm>
            <a:off x="934431" y="1028343"/>
            <a:ext cx="7056784" cy="1384995"/>
          </a:xfrm>
          <a:prstGeom prst="rect">
            <a:avLst/>
          </a:prstGeom>
        </p:spPr>
        <p:txBody>
          <a:bodyPr wrap="square">
            <a:spAutoFit/>
          </a:bodyPr>
          <a:lstStyle/>
          <a:p>
            <a:r>
              <a:rPr lang="ru-RU" sz="2800" dirty="0">
                <a:latin typeface="Georgia"/>
              </a:rPr>
              <a:t>Воспользоваться светоотражающими наклейками и нашивками, прикрепив их на одежду и </a:t>
            </a:r>
            <a:r>
              <a:rPr lang="ru-RU" sz="2800" dirty="0" smtClean="0">
                <a:latin typeface="Georgia"/>
              </a:rPr>
              <a:t>портфель</a:t>
            </a:r>
            <a:endParaRPr lang="ru-RU" sz="2800" dirty="0"/>
          </a:p>
        </p:txBody>
      </p:sp>
      <p:pic>
        <p:nvPicPr>
          <p:cNvPr id="5122" name="Picture 2" descr="C:\Users\Пользователь\Desktop\wjfX-4TUil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7849" y="2413338"/>
            <a:ext cx="5529948" cy="4147461"/>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69124" y="5646399"/>
            <a:ext cx="9017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90217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5122"/>
                                        </p:tgtEl>
                                        <p:attrNameLst>
                                          <p:attrName>style.visibility</p:attrName>
                                        </p:attrNameLst>
                                      </p:cBhvr>
                                      <p:to>
                                        <p:strVal val="visible"/>
                                      </p:to>
                                    </p:set>
                                    <p:animEffect transition="in" filter="wheel(1)">
                                      <p:cBhvr>
                                        <p:cTn id="12" dur="20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43608" y="3105835"/>
            <a:ext cx="7632848" cy="954107"/>
          </a:xfrm>
          <a:prstGeom prst="rect">
            <a:avLst/>
          </a:prstGeom>
        </p:spPr>
        <p:txBody>
          <a:bodyPr wrap="square">
            <a:spAutoFit/>
          </a:bodyPr>
          <a:lstStyle/>
          <a:p>
            <a:r>
              <a:rPr lang="ru-RU" sz="2800" dirty="0" smtClean="0"/>
              <a:t>Что зимой </a:t>
            </a:r>
            <a:r>
              <a:rPr lang="ru-RU" sz="2800" dirty="0"/>
              <a:t>мешает увидеть приближающийся транспорт?</a:t>
            </a:r>
          </a:p>
        </p:txBody>
      </p:sp>
      <p:sp>
        <p:nvSpPr>
          <p:cNvPr id="3" name="TextBox 2"/>
          <p:cNvSpPr txBox="1"/>
          <p:nvPr/>
        </p:nvSpPr>
        <p:spPr>
          <a:xfrm>
            <a:off x="3347864" y="843676"/>
            <a:ext cx="2304256" cy="1077218"/>
          </a:xfrm>
          <a:prstGeom prst="rect">
            <a:avLst/>
          </a:prstGeom>
          <a:noFill/>
        </p:spPr>
        <p:txBody>
          <a:bodyPr wrap="square" rtlCol="0">
            <a:spAutoFit/>
          </a:bodyPr>
          <a:lstStyle/>
          <a:p>
            <a:pPr algn="ctr"/>
            <a:r>
              <a:rPr lang="ru-RU" sz="3200" b="1" dirty="0" smtClean="0"/>
              <a:t>ВОПРОС  (30 баллов)</a:t>
            </a:r>
            <a:endParaRPr lang="ru-RU" sz="3200" b="1" dirty="0"/>
          </a:p>
        </p:txBody>
      </p:sp>
      <p:sp>
        <p:nvSpPr>
          <p:cNvPr id="4" name="TextBox 3"/>
          <p:cNvSpPr txBox="1"/>
          <p:nvPr/>
        </p:nvSpPr>
        <p:spPr>
          <a:xfrm>
            <a:off x="6852685" y="5531649"/>
            <a:ext cx="1316386" cy="523220"/>
          </a:xfrm>
          <a:prstGeom prst="rect">
            <a:avLst/>
          </a:prstGeom>
          <a:noFill/>
        </p:spPr>
        <p:txBody>
          <a:bodyPr wrap="none" rtlCol="0">
            <a:spAutoFit/>
          </a:bodyPr>
          <a:lstStyle/>
          <a:p>
            <a:r>
              <a:rPr lang="ru-RU" sz="2800" i="1" u="sng" dirty="0" smtClean="0">
                <a:hlinkClick r:id="rId2" action="ppaction://hlinksldjump"/>
              </a:rPr>
              <a:t>Ответ</a:t>
            </a:r>
            <a:endParaRPr lang="ru-RU" sz="2800" i="1" u="sng" dirty="0"/>
          </a:p>
        </p:txBody>
      </p:sp>
    </p:spTree>
    <p:extLst>
      <p:ext uri="{BB962C8B-B14F-4D97-AF65-F5344CB8AC3E}">
        <p14:creationId xmlns:p14="http://schemas.microsoft.com/office/powerpoint/2010/main" val="402563322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851919" y="427096"/>
            <a:ext cx="1221809" cy="523220"/>
          </a:xfrm>
          <a:prstGeom prst="rect">
            <a:avLst/>
          </a:prstGeom>
          <a:noFill/>
        </p:spPr>
        <p:txBody>
          <a:bodyPr wrap="none" rtlCol="0">
            <a:spAutoFit/>
          </a:bodyPr>
          <a:lstStyle/>
          <a:p>
            <a:pPr algn="ctr"/>
            <a:r>
              <a:rPr lang="ru-RU" sz="2800" b="1" dirty="0" smtClean="0"/>
              <a:t>Ответ:</a:t>
            </a:r>
            <a:endParaRPr lang="ru-RU" sz="2800" b="1" dirty="0"/>
          </a:p>
        </p:txBody>
      </p:sp>
      <p:sp>
        <p:nvSpPr>
          <p:cNvPr id="4" name="TextBox 3"/>
          <p:cNvSpPr txBox="1"/>
          <p:nvPr/>
        </p:nvSpPr>
        <p:spPr>
          <a:xfrm>
            <a:off x="5364088" y="1439198"/>
            <a:ext cx="3536546" cy="523220"/>
          </a:xfrm>
          <a:prstGeom prst="rect">
            <a:avLst/>
          </a:prstGeom>
          <a:noFill/>
        </p:spPr>
        <p:txBody>
          <a:bodyPr wrap="none" rtlCol="0">
            <a:spAutoFit/>
          </a:bodyPr>
          <a:lstStyle/>
          <a:p>
            <a:r>
              <a:rPr lang="ru-RU" sz="2800" dirty="0" smtClean="0"/>
              <a:t>Сугробы на обочинах</a:t>
            </a:r>
            <a:endParaRPr lang="ru-RU" sz="28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0340" y="909763"/>
            <a:ext cx="3972483" cy="26483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0340" y="2253126"/>
            <a:ext cx="3972483" cy="30735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5052942" y="2835781"/>
            <a:ext cx="3680816" cy="954107"/>
          </a:xfrm>
          <a:prstGeom prst="rect">
            <a:avLst/>
          </a:prstGeom>
          <a:noFill/>
        </p:spPr>
        <p:txBody>
          <a:bodyPr wrap="none" rtlCol="0">
            <a:spAutoFit/>
          </a:bodyPr>
          <a:lstStyle/>
          <a:p>
            <a:r>
              <a:rPr lang="ru-RU" sz="2800" dirty="0" smtClean="0"/>
              <a:t>Сужение дороги из-за </a:t>
            </a:r>
          </a:p>
          <a:p>
            <a:r>
              <a:rPr lang="ru-RU" sz="2800" dirty="0" smtClean="0"/>
              <a:t>неубранного снега</a:t>
            </a:r>
            <a:endParaRPr lang="ru-RU" sz="2800" dirty="0"/>
          </a:p>
        </p:txBody>
      </p:sp>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0340" y="4048132"/>
            <a:ext cx="3972483" cy="24828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4941391" y="4365104"/>
            <a:ext cx="3816109" cy="1384995"/>
          </a:xfrm>
          <a:prstGeom prst="rect">
            <a:avLst/>
          </a:prstGeom>
          <a:noFill/>
        </p:spPr>
        <p:txBody>
          <a:bodyPr wrap="square" rtlCol="0">
            <a:spAutoFit/>
          </a:bodyPr>
          <a:lstStyle/>
          <a:p>
            <a:r>
              <a:rPr lang="ru-RU" sz="2800" dirty="0" smtClean="0"/>
              <a:t>Капюшоны</a:t>
            </a:r>
            <a:r>
              <a:rPr lang="ru-RU" sz="2800" dirty="0"/>
              <a:t>, мохнатые воротники и зимние шапки </a:t>
            </a:r>
            <a:r>
              <a:rPr lang="ru-RU" sz="2800" dirty="0" smtClean="0"/>
              <a:t>мешают </a:t>
            </a:r>
            <a:r>
              <a:rPr lang="ru-RU" sz="2800" dirty="0"/>
              <a:t>обзору. </a:t>
            </a:r>
          </a:p>
        </p:txBody>
      </p:sp>
      <p:pic>
        <p:nvPicPr>
          <p:cNvPr id="2053" name="Picture 5">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11671" y="5943600"/>
            <a:ext cx="9017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64275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0"/>
                                        </p:tgtEl>
                                        <p:attrNameLst>
                                          <p:attrName>style.visibility</p:attrName>
                                        </p:attrNameLst>
                                      </p:cBhvr>
                                      <p:to>
                                        <p:strVal val="visible"/>
                                      </p:to>
                                    </p:set>
                                    <p:anim calcmode="lin" valueType="num">
                                      <p:cBhvr additive="base">
                                        <p:cTn id="13" dur="500" fill="hold"/>
                                        <p:tgtEl>
                                          <p:spTgt spid="2050"/>
                                        </p:tgtEl>
                                        <p:attrNameLst>
                                          <p:attrName>ppt_x</p:attrName>
                                        </p:attrNameLst>
                                      </p:cBhvr>
                                      <p:tavLst>
                                        <p:tav tm="0">
                                          <p:val>
                                            <p:strVal val="#ppt_x"/>
                                          </p:val>
                                        </p:tav>
                                        <p:tav tm="100000">
                                          <p:val>
                                            <p:strVal val="#ppt_x"/>
                                          </p:val>
                                        </p:tav>
                                      </p:tavLst>
                                    </p:anim>
                                    <p:anim calcmode="lin" valueType="num">
                                      <p:cBhvr additive="base">
                                        <p:cTn id="14"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51"/>
                                        </p:tgtEl>
                                        <p:attrNameLst>
                                          <p:attrName>style.visibility</p:attrName>
                                        </p:attrNameLst>
                                      </p:cBhvr>
                                      <p:to>
                                        <p:strVal val="visible"/>
                                      </p:to>
                                    </p:set>
                                    <p:anim calcmode="lin" valueType="num">
                                      <p:cBhvr additive="base">
                                        <p:cTn id="25" dur="500" fill="hold"/>
                                        <p:tgtEl>
                                          <p:spTgt spid="2051"/>
                                        </p:tgtEl>
                                        <p:attrNameLst>
                                          <p:attrName>ppt_x</p:attrName>
                                        </p:attrNameLst>
                                      </p:cBhvr>
                                      <p:tavLst>
                                        <p:tav tm="0">
                                          <p:val>
                                            <p:strVal val="#ppt_x"/>
                                          </p:val>
                                        </p:tav>
                                        <p:tav tm="100000">
                                          <p:val>
                                            <p:strVal val="#ppt_x"/>
                                          </p:val>
                                        </p:tav>
                                      </p:tavLst>
                                    </p:anim>
                                    <p:anim calcmode="lin" valueType="num">
                                      <p:cBhvr additive="base">
                                        <p:cTn id="26" dur="500" fill="hold"/>
                                        <p:tgtEl>
                                          <p:spTgt spid="205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052"/>
                                        </p:tgtEl>
                                        <p:attrNameLst>
                                          <p:attrName>style.visibility</p:attrName>
                                        </p:attrNameLst>
                                      </p:cBhvr>
                                      <p:to>
                                        <p:strVal val="visible"/>
                                      </p:to>
                                    </p:set>
                                    <p:anim calcmode="lin" valueType="num">
                                      <p:cBhvr additive="base">
                                        <p:cTn id="37" dur="500" fill="hold"/>
                                        <p:tgtEl>
                                          <p:spTgt spid="2052"/>
                                        </p:tgtEl>
                                        <p:attrNameLst>
                                          <p:attrName>ppt_x</p:attrName>
                                        </p:attrNameLst>
                                      </p:cBhvr>
                                      <p:tavLst>
                                        <p:tav tm="0">
                                          <p:val>
                                            <p:strVal val="#ppt_x"/>
                                          </p:val>
                                        </p:tav>
                                        <p:tav tm="100000">
                                          <p:val>
                                            <p:strVal val="#ppt_x"/>
                                          </p:val>
                                        </p:tav>
                                      </p:tavLst>
                                    </p:anim>
                                    <p:anim calcmode="lin" valueType="num">
                                      <p:cBhvr additive="base">
                                        <p:cTn id="38" dur="500" fill="hold"/>
                                        <p:tgtEl>
                                          <p:spTgt spid="20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396338" y="332656"/>
            <a:ext cx="2291012" cy="1077218"/>
          </a:xfrm>
          <a:prstGeom prst="rect">
            <a:avLst/>
          </a:prstGeom>
        </p:spPr>
        <p:txBody>
          <a:bodyPr wrap="none">
            <a:spAutoFit/>
          </a:bodyPr>
          <a:lstStyle/>
          <a:p>
            <a:pPr lvl="0" algn="ctr"/>
            <a:r>
              <a:rPr lang="ru-RU" sz="3200" b="1" dirty="0">
                <a:solidFill>
                  <a:prstClr val="black"/>
                </a:solidFill>
              </a:rPr>
              <a:t>ВОПРОС  </a:t>
            </a:r>
            <a:endParaRPr lang="ru-RU" sz="3200" b="1" dirty="0" smtClean="0">
              <a:solidFill>
                <a:prstClr val="black"/>
              </a:solidFill>
            </a:endParaRPr>
          </a:p>
          <a:p>
            <a:pPr lvl="0" algn="ctr"/>
            <a:r>
              <a:rPr lang="ru-RU" sz="3200" b="1" dirty="0" smtClean="0">
                <a:solidFill>
                  <a:prstClr val="black"/>
                </a:solidFill>
              </a:rPr>
              <a:t>(40 </a:t>
            </a:r>
            <a:r>
              <a:rPr lang="ru-RU" sz="3200" b="1" dirty="0">
                <a:solidFill>
                  <a:prstClr val="black"/>
                </a:solidFill>
              </a:rPr>
              <a:t>баллов)</a:t>
            </a:r>
          </a:p>
        </p:txBody>
      </p:sp>
      <p:sp>
        <p:nvSpPr>
          <p:cNvPr id="3" name="TextBox 2"/>
          <p:cNvSpPr txBox="1"/>
          <p:nvPr/>
        </p:nvSpPr>
        <p:spPr>
          <a:xfrm>
            <a:off x="392106" y="1916832"/>
            <a:ext cx="8264269" cy="2554545"/>
          </a:xfrm>
          <a:prstGeom prst="rect">
            <a:avLst/>
          </a:prstGeom>
          <a:noFill/>
        </p:spPr>
        <p:txBody>
          <a:bodyPr wrap="square" rtlCol="0">
            <a:spAutoFit/>
          </a:bodyPr>
          <a:lstStyle/>
          <a:p>
            <a:pPr algn="just"/>
            <a:r>
              <a:rPr lang="ru-RU" sz="3200" dirty="0" smtClean="0"/>
              <a:t>Задача: Пятеро ребят играли в хоккей на проезжей части дороги. Двое ушли домой. Остальные ребята остались играть на дороге. Сколько ребят поступили правильно?</a:t>
            </a:r>
            <a:endParaRPr lang="ru-RU" sz="3200" dirty="0"/>
          </a:p>
        </p:txBody>
      </p:sp>
      <p:sp>
        <p:nvSpPr>
          <p:cNvPr id="4" name="TextBox 3"/>
          <p:cNvSpPr txBox="1"/>
          <p:nvPr/>
        </p:nvSpPr>
        <p:spPr>
          <a:xfrm>
            <a:off x="6852685" y="5661248"/>
            <a:ext cx="1316386" cy="523220"/>
          </a:xfrm>
          <a:prstGeom prst="rect">
            <a:avLst/>
          </a:prstGeom>
          <a:noFill/>
        </p:spPr>
        <p:txBody>
          <a:bodyPr wrap="none" rtlCol="0">
            <a:spAutoFit/>
          </a:bodyPr>
          <a:lstStyle/>
          <a:p>
            <a:r>
              <a:rPr lang="ru-RU" sz="2800" i="1" u="sng" dirty="0" smtClean="0">
                <a:hlinkClick r:id="rId2" action="ppaction://hlinksldjump"/>
              </a:rPr>
              <a:t>Ответ</a:t>
            </a:r>
            <a:endParaRPr lang="ru-RU" sz="2800" i="1" u="sng" dirty="0"/>
          </a:p>
        </p:txBody>
      </p:sp>
    </p:spTree>
    <p:extLst>
      <p:ext uri="{BB962C8B-B14F-4D97-AF65-F5344CB8AC3E}">
        <p14:creationId xmlns:p14="http://schemas.microsoft.com/office/powerpoint/2010/main" val="243634279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Волна">
  <a:themeElements>
    <a:clrScheme name="Волна">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Волна">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Волна">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297</TotalTime>
  <Words>611</Words>
  <Application>Microsoft Office PowerPoint</Application>
  <PresentationFormat>Экран (4:3)</PresentationFormat>
  <Paragraphs>82</Paragraphs>
  <Slides>26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26</vt:i4>
      </vt:variant>
    </vt:vector>
  </HeadingPairs>
  <TitlesOfParts>
    <vt:vector size="27" baseType="lpstr">
      <vt:lpstr>Волна</vt:lpstr>
      <vt:lpstr>Интерактивная викторина  «Безопасные зимние каникулы»</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Интерактивная викторина  «Безопасные каникулы  (зима)»</dc:title>
  <dc:creator>Пользователь</dc:creator>
  <cp:lastModifiedBy>cab11</cp:lastModifiedBy>
  <cp:revision>18</cp:revision>
  <dcterms:created xsi:type="dcterms:W3CDTF">2018-01-03T07:42:55Z</dcterms:created>
  <dcterms:modified xsi:type="dcterms:W3CDTF">2022-12-22T18:00:39Z</dcterms:modified>
</cp:coreProperties>
</file>