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571479"/>
            <a:ext cx="8062912" cy="135732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Приёмы игры на электрогитаре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Kiro Malou\Downloads\guitarra-electrica-color-verde-schecter-sun-valley-ss-fr-s-D_NQ_NP_633641-MLM31231808883_062019-F-transfor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254247"/>
            <a:ext cx="6468974" cy="4603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736"/>
            <a:ext cx="8258204" cy="500066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Спасибо за просмотр)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Kiro Malou\Downloads\5701403_700b-transfor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643050"/>
            <a:ext cx="4445000" cy="487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2714644"/>
          </a:xfrm>
        </p:spPr>
        <p:txBody>
          <a:bodyPr>
            <a:noAutofit/>
          </a:bodyPr>
          <a:lstStyle/>
          <a:p>
            <a:r>
              <a:rPr lang="ru-RU" sz="2000" dirty="0" smtClean="0"/>
              <a:t>Если </a:t>
            </a:r>
            <a:r>
              <a:rPr lang="ru-RU" sz="2000" dirty="0" smtClean="0"/>
              <a:t>Вы </a:t>
            </a:r>
            <a:r>
              <a:rPr lang="ru-RU" sz="2000" dirty="0" smtClean="0"/>
              <a:t>посмотрите на любого из лучших гитаристов мира, независимо от того, играет ли он классические </a:t>
            </a:r>
            <a:r>
              <a:rPr lang="ru-RU" sz="2000" dirty="0" smtClean="0"/>
              <a:t>мелодии, блюз, рок или металл, </a:t>
            </a:r>
            <a:r>
              <a:rPr lang="ru-RU" sz="2000" dirty="0" smtClean="0"/>
              <a:t>у </a:t>
            </a:r>
            <a:r>
              <a:rPr lang="ru-RU" sz="2000" dirty="0" smtClean="0"/>
              <a:t>них есть </a:t>
            </a:r>
            <a:r>
              <a:rPr lang="ru-RU" sz="2000" dirty="0" smtClean="0"/>
              <a:t>одна общая черта </a:t>
            </a:r>
            <a:r>
              <a:rPr lang="ru-RU" sz="2000" dirty="0" smtClean="0"/>
              <a:t>— </a:t>
            </a:r>
            <a:r>
              <a:rPr lang="ru-RU" sz="2000" dirty="0" smtClean="0"/>
              <a:t>владение </a:t>
            </a:r>
            <a:r>
              <a:rPr lang="ru-RU" sz="2000" dirty="0" smtClean="0"/>
              <a:t>приёмами </a:t>
            </a:r>
            <a:r>
              <a:rPr lang="ru-RU" sz="2000" dirty="0" smtClean="0"/>
              <a:t>игры на </a:t>
            </a:r>
            <a:r>
              <a:rPr lang="ru-RU" sz="2000" dirty="0" smtClean="0"/>
              <a:t>электрогитаре, которые дают возможность сделать исполнение ярким и выразительным</a:t>
            </a:r>
            <a:r>
              <a:rPr lang="ru-RU" sz="2000" i="1" dirty="0" smtClean="0"/>
              <a:t>.</a:t>
            </a:r>
            <a:r>
              <a:rPr lang="ru-RU" sz="2000" i="1" dirty="0" smtClean="0"/>
              <a:t> </a:t>
            </a:r>
            <a:endParaRPr lang="ru-RU" sz="2000" dirty="0" smtClean="0"/>
          </a:p>
          <a:p>
            <a:r>
              <a:rPr lang="ru-RU" sz="2000" dirty="0" smtClean="0"/>
              <a:t>Посмотрев </a:t>
            </a:r>
            <a:r>
              <a:rPr lang="ru-RU" sz="2000" dirty="0" smtClean="0"/>
              <a:t>данный материал, вы узнаете, как </a:t>
            </a:r>
            <a:r>
              <a:rPr lang="ru-RU" sz="2000" dirty="0" smtClean="0"/>
              <a:t>разнообразить </a:t>
            </a:r>
            <a:r>
              <a:rPr lang="ru-RU" sz="2000" dirty="0" smtClean="0"/>
              <a:t>гитарные партии и как добавить в игру множество интереснейших приемов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050" name="Picture 2" descr="C:\Users\Kiro Malou\Downloads\Screenshot_2-xHDanQnGT-transfor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763941"/>
            <a:ext cx="4557716" cy="30940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Hammer-on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3071834"/>
          </a:xfrm>
        </p:spPr>
        <p:txBody>
          <a:bodyPr>
            <a:noAutofit/>
          </a:bodyPr>
          <a:lstStyle/>
          <a:p>
            <a:r>
              <a:rPr lang="ru-RU" sz="2000" dirty="0" smtClean="0"/>
              <a:t>Он же восходящее </a:t>
            </a:r>
            <a:r>
              <a:rPr lang="ru-RU" sz="2000" dirty="0" smtClean="0"/>
              <a:t>легато — приём игры на струнных инструментах, в особенности на гитаре, заключающийся в извлечении звука путём удара пальцем левой руки по струне. </a:t>
            </a:r>
            <a:r>
              <a:rPr lang="ru-RU" sz="2000" dirty="0" err="1" smtClean="0"/>
              <a:t>Hammer-on</a:t>
            </a:r>
            <a:r>
              <a:rPr lang="ru-RU" sz="2000" dirty="0" smtClean="0"/>
              <a:t> обеспечивает переход от одной ноты к другой — более высокой </a:t>
            </a:r>
            <a:r>
              <a:rPr lang="ru-RU" sz="2000" dirty="0" smtClean="0"/>
              <a:t>ноте. </a:t>
            </a:r>
            <a:r>
              <a:rPr lang="ru-RU" sz="2000" dirty="0" smtClean="0"/>
              <a:t>Название происходит от английского слова </a:t>
            </a:r>
            <a:r>
              <a:rPr lang="ru-RU" sz="2000" dirty="0" err="1" smtClean="0"/>
              <a:t>Hammer</a:t>
            </a:r>
            <a:r>
              <a:rPr lang="ru-RU" sz="2000" dirty="0" smtClean="0"/>
              <a:t>, обозначающего молоток. Суть этого приёма в следующем: один палец (указательный или средний) ставится на один лад, медиатором ударяют по струне, а потом второй палец (средний, безымянный или мизинец) ударяет по другому </a:t>
            </a:r>
            <a:r>
              <a:rPr lang="ru-RU" sz="2000" dirty="0" smtClean="0"/>
              <a:t>ладу</a:t>
            </a:r>
            <a:r>
              <a:rPr lang="en-US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Pull-off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1857388"/>
          </a:xfrm>
        </p:spPr>
        <p:txBody>
          <a:bodyPr>
            <a:normAutofit/>
          </a:bodyPr>
          <a:lstStyle/>
          <a:p>
            <a:r>
              <a:rPr lang="ru-RU" sz="2000" dirty="0" err="1" smtClean="0"/>
              <a:t>Сдёргивание</a:t>
            </a:r>
            <a:r>
              <a:rPr lang="ru-RU" sz="2000" dirty="0" smtClean="0"/>
              <a:t> </a:t>
            </a:r>
            <a:r>
              <a:rPr lang="ru-RU" sz="2000" dirty="0" smtClean="0"/>
              <a:t>безымянного пальца со струны, таким образом, что бы звучала заранее взятая нота под указательным пальцем, при этом также </a:t>
            </a:r>
            <a:r>
              <a:rPr lang="ru-RU" sz="2000" dirty="0" smtClean="0"/>
              <a:t>как и </a:t>
            </a:r>
            <a:r>
              <a:rPr lang="en-US" sz="2000" dirty="0" smtClean="0"/>
              <a:t>Hammer-on </a:t>
            </a:r>
            <a:r>
              <a:rPr lang="ru-RU" sz="2000" dirty="0" smtClean="0"/>
              <a:t>извлекается </a:t>
            </a:r>
            <a:r>
              <a:rPr lang="ru-RU" sz="2000" dirty="0" smtClean="0"/>
              <a:t>только первая нота</a:t>
            </a:r>
            <a:r>
              <a:rPr lang="ru-RU" sz="2000" dirty="0" smtClean="0"/>
              <a:t>. </a:t>
            </a:r>
            <a:r>
              <a:rPr lang="en-US" sz="2000" dirty="0" smtClean="0"/>
              <a:t>Hammer-on </a:t>
            </a:r>
            <a:r>
              <a:rPr lang="ru-RU" sz="2000" i="1" dirty="0" smtClean="0"/>
              <a:t>и </a:t>
            </a:r>
            <a:r>
              <a:rPr lang="en-US" sz="2000" dirty="0" smtClean="0"/>
              <a:t>Pull-off</a:t>
            </a:r>
            <a:r>
              <a:rPr lang="ru-RU" sz="2000" i="1" dirty="0" smtClean="0"/>
              <a:t> </a:t>
            </a:r>
            <a:r>
              <a:rPr lang="ru-RU" sz="2000" i="1" dirty="0" smtClean="0"/>
              <a:t>— относятся к технике легато.</a:t>
            </a:r>
            <a:endParaRPr lang="ru-RU" sz="2000" dirty="0"/>
          </a:p>
        </p:txBody>
      </p:sp>
      <p:pic>
        <p:nvPicPr>
          <p:cNvPr id="3074" name="Picture 2" descr="C:\Users\Kiro Malou\Desktop\hammer-on-pull-off-guitar-tabs-techniques-300x1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714752"/>
            <a:ext cx="5214972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207170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Скольжение </a:t>
            </a:r>
            <a:r>
              <a:rPr lang="ru-RU" sz="2000" dirty="0" smtClean="0"/>
              <a:t>по грифу и одноимённое приспособление для игры на гитаре. Слайд представляет собой цилиндр из металла, стекла или другого материала, который гитарист надевает на палец левой руки и скользит им по грифу, не прижимая струны. Такой приём характерен для блюза, но жанровых ограничений для использования нет.</a:t>
            </a:r>
            <a:endParaRPr lang="ru-RU" sz="2000" dirty="0"/>
          </a:p>
        </p:txBody>
      </p:sp>
      <p:pic>
        <p:nvPicPr>
          <p:cNvPr id="4098" name="Picture 2" descr="C:\Users\Kiro Malou\Desktop\Screenshot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929066"/>
            <a:ext cx="6797676" cy="195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Bending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2500330"/>
          </a:xfrm>
        </p:spPr>
        <p:txBody>
          <a:bodyPr>
            <a:normAutofit fontScale="62500" lnSpcReduction="20000"/>
          </a:bodyPr>
          <a:lstStyle/>
          <a:p>
            <a:r>
              <a:rPr lang="ru-RU" sz="3200" dirty="0" smtClean="0"/>
              <a:t>П</a:t>
            </a:r>
            <a:r>
              <a:rPr lang="ru-RU" sz="3200" dirty="0" smtClean="0"/>
              <a:t>одтяжка </a:t>
            </a:r>
            <a:r>
              <a:rPr lang="ru-RU" sz="3200" dirty="0" smtClean="0"/>
              <a:t>струны до высоты нужной </a:t>
            </a:r>
            <a:r>
              <a:rPr lang="ru-RU" sz="3200" dirty="0" smtClean="0"/>
              <a:t>ноты.</a:t>
            </a:r>
            <a:r>
              <a:rPr lang="en-US" sz="3200" dirty="0" smtClean="0"/>
              <a:t> </a:t>
            </a:r>
            <a:r>
              <a:rPr lang="ru-RU" sz="3200" dirty="0" smtClean="0"/>
              <a:t>Существует </a:t>
            </a:r>
            <a:r>
              <a:rPr lang="ru-RU" sz="3200" dirty="0" smtClean="0"/>
              <a:t>несколько </a:t>
            </a:r>
            <a:r>
              <a:rPr lang="ru-RU" sz="3200" dirty="0" smtClean="0"/>
              <a:t>«</a:t>
            </a:r>
            <a:r>
              <a:rPr lang="ru-RU" sz="3200" dirty="0" err="1" smtClean="0"/>
              <a:t>бенд-приемов</a:t>
            </a:r>
            <a:r>
              <a:rPr lang="ru-RU" sz="3200" dirty="0" smtClean="0"/>
              <a:t>»:</a:t>
            </a:r>
          </a:p>
          <a:p>
            <a:r>
              <a:rPr lang="ru-RU" sz="3200" dirty="0" smtClean="0"/>
              <a:t>подтяжка вверх с «обрывом» звука в нужном пике,</a:t>
            </a:r>
          </a:p>
          <a:p>
            <a:r>
              <a:rPr lang="ru-RU" sz="3200" dirty="0" smtClean="0"/>
              <a:t>предварительная подтяжка струны, с последующим ударом медиатора и возвратом струны в ее естественное состояние,</a:t>
            </a:r>
          </a:p>
          <a:p>
            <a:r>
              <a:rPr lang="ru-RU" sz="3200" dirty="0" smtClean="0"/>
              <a:t>подтяжка вверх, с последующей чередой ударов медиатором по струне при возврате в исходное положение.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C:\Users\Kiro Malou\Desktop\Screenshot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14818"/>
            <a:ext cx="4349495" cy="2357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Tapping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2357454"/>
          </a:xfrm>
        </p:spPr>
        <p:txBody>
          <a:bodyPr>
            <a:noAutofit/>
          </a:bodyPr>
          <a:lstStyle/>
          <a:p>
            <a:r>
              <a:rPr lang="ru-RU" sz="2000" dirty="0" smtClean="0"/>
              <a:t> </a:t>
            </a:r>
            <a:r>
              <a:rPr lang="ru-RU" sz="2000" dirty="0" err="1" smtClean="0"/>
              <a:t>tapping</a:t>
            </a:r>
            <a:r>
              <a:rPr lang="ru-RU" sz="2000" dirty="0" smtClean="0"/>
              <a:t> «постукивание») — техника игры на струнном инструменте, при которой звук извлекается при помощи лёгких ударов (а также приёмами (</a:t>
            </a:r>
            <a:r>
              <a:rPr lang="ru-RU" sz="2000" dirty="0" err="1" smtClean="0"/>
              <a:t>pull-off</a:t>
            </a:r>
            <a:r>
              <a:rPr lang="ru-RU" sz="2000" dirty="0" smtClean="0"/>
              <a:t>/</a:t>
            </a:r>
            <a:r>
              <a:rPr lang="ru-RU" sz="2000" dirty="0" err="1" smtClean="0"/>
              <a:t>hammer-on</a:t>
            </a:r>
            <a:r>
              <a:rPr lang="ru-RU" sz="2000" dirty="0" smtClean="0"/>
              <a:t>) по струнам между ладов на грифе. Эта техника похожа на легато (</a:t>
            </a:r>
            <a:r>
              <a:rPr lang="ru-RU" sz="2000" dirty="0" err="1" smtClean="0"/>
              <a:t>pull-off</a:t>
            </a:r>
            <a:r>
              <a:rPr lang="ru-RU" sz="2000" dirty="0" smtClean="0"/>
              <a:t>/</a:t>
            </a:r>
            <a:r>
              <a:rPr lang="ru-RU" sz="2000" dirty="0" err="1" smtClean="0"/>
              <a:t>hammer-on</a:t>
            </a:r>
            <a:r>
              <a:rPr lang="ru-RU" sz="2000" dirty="0" smtClean="0"/>
              <a:t>), но используется в более расширенном варианте: </a:t>
            </a:r>
            <a:r>
              <a:rPr lang="ru-RU" sz="2000" dirty="0" err="1" smtClean="0"/>
              <a:t>звукоизвлечение</a:t>
            </a:r>
            <a:r>
              <a:rPr lang="ru-RU" sz="2000" dirty="0" smtClean="0"/>
              <a:t> выполняют обе руки, создавая две независимые партии. Существует два вида </a:t>
            </a:r>
            <a:r>
              <a:rPr lang="ru-RU" sz="2000" dirty="0" err="1" smtClean="0"/>
              <a:t>тэппинга</a:t>
            </a:r>
            <a:r>
              <a:rPr lang="ru-RU" sz="2000" dirty="0" smtClean="0"/>
              <a:t> — </a:t>
            </a:r>
            <a:r>
              <a:rPr lang="ru-RU" sz="2000" dirty="0" smtClean="0"/>
              <a:t>полифонический и одноголосный.</a:t>
            </a:r>
            <a:endParaRPr lang="ru-RU" sz="2000" dirty="0"/>
          </a:p>
        </p:txBody>
      </p:sp>
      <p:pic>
        <p:nvPicPr>
          <p:cNvPr id="6146" name="Picture 2" descr="C:\Users\Kiro Malou\Desktop\Screenshot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500570"/>
            <a:ext cx="4264891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Tremolo picking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200026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ускоренный переменный штрих медиатором. Обычно выполняется на высокой скорости с фокусировкой на одной ноте в течение определенного времени (например, воспроизведение одной и той же ноты четыре раза в течение одной музыкальной доли).</a:t>
            </a:r>
            <a:endParaRPr lang="ru-RU" sz="2000" dirty="0"/>
          </a:p>
        </p:txBody>
      </p:sp>
      <p:pic>
        <p:nvPicPr>
          <p:cNvPr id="7170" name="Picture 2" descr="C:\Users\Kiro Malou\Desktop\Screenshot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000504"/>
            <a:ext cx="6207906" cy="1962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Vibrato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207170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Вибрато</a:t>
            </a:r>
            <a:r>
              <a:rPr lang="vi-VN" dirty="0" smtClean="0"/>
              <a:t> </a:t>
            </a:r>
            <a:r>
              <a:rPr lang="ru-RU" dirty="0" smtClean="0"/>
              <a:t>(</a:t>
            </a:r>
            <a:r>
              <a:rPr lang="ru-RU" sz="2900" dirty="0" err="1" smtClean="0"/>
              <a:t>итал</a:t>
            </a:r>
            <a:r>
              <a:rPr lang="ru-RU" sz="2900" dirty="0" smtClean="0"/>
              <a:t>. </a:t>
            </a:r>
            <a:r>
              <a:rPr lang="ru-RU" sz="2900" dirty="0" err="1" smtClean="0"/>
              <a:t>vibrato</a:t>
            </a:r>
            <a:r>
              <a:rPr lang="ru-RU" sz="2900" dirty="0" smtClean="0"/>
              <a:t> из лат. </a:t>
            </a:r>
            <a:r>
              <a:rPr lang="ru-RU" sz="2900" dirty="0" err="1" smtClean="0"/>
              <a:t>vibratio</a:t>
            </a:r>
            <a:r>
              <a:rPr lang="ru-RU" sz="2900" dirty="0" smtClean="0"/>
              <a:t> — колебание[1]) — периодические изменения высоты, силы (громкости) или тембра музыкального звука или </a:t>
            </a:r>
            <a:r>
              <a:rPr lang="ru-RU" sz="2900" dirty="0" smtClean="0"/>
              <a:t>пения. Выполняется быстрым покачиванием </a:t>
            </a:r>
            <a:r>
              <a:rPr lang="ru-RU" sz="2900" dirty="0" smtClean="0"/>
              <a:t>струны вверх-вниз, основной прием </a:t>
            </a:r>
            <a:r>
              <a:rPr lang="ru-RU" sz="2900" dirty="0" smtClean="0"/>
              <a:t>соло, </a:t>
            </a:r>
            <a:r>
              <a:rPr lang="ru-RU" sz="2900" dirty="0" smtClean="0"/>
              <a:t>который также применяется при игре </a:t>
            </a:r>
            <a:r>
              <a:rPr lang="ru-RU" sz="2900" dirty="0" err="1" smtClean="0"/>
              <a:t>бендов</a:t>
            </a:r>
            <a:r>
              <a:rPr lang="ru-RU" sz="2900" dirty="0" smtClean="0"/>
              <a:t>.</a:t>
            </a:r>
            <a:endParaRPr lang="ru-RU" sz="2900" dirty="0"/>
          </a:p>
        </p:txBody>
      </p:sp>
      <p:pic>
        <p:nvPicPr>
          <p:cNvPr id="8194" name="Picture 2" descr="C:\Users\Kiro Malou\Desktop\tab-vibra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786190"/>
            <a:ext cx="4654546" cy="2777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94</TotalTime>
  <Words>252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Приёмы игры на электрогитаре</vt:lpstr>
      <vt:lpstr>Слайд 2</vt:lpstr>
      <vt:lpstr>Hammer-on</vt:lpstr>
      <vt:lpstr>Pull-off</vt:lpstr>
      <vt:lpstr>Slides</vt:lpstr>
      <vt:lpstr>Bending</vt:lpstr>
      <vt:lpstr>Tapping</vt:lpstr>
      <vt:lpstr>Tremolo picking</vt:lpstr>
      <vt:lpstr>Vibrato</vt:lpstr>
      <vt:lpstr>Спасибо за просмотр)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игры на электрогитаре</dc:title>
  <dc:creator>Kiro Malou</dc:creator>
  <cp:lastModifiedBy>Kiro Malou</cp:lastModifiedBy>
  <cp:revision>26</cp:revision>
  <dcterms:created xsi:type="dcterms:W3CDTF">2023-06-12T18:38:51Z</dcterms:created>
  <dcterms:modified xsi:type="dcterms:W3CDTF">2023-06-12T20:23:21Z</dcterms:modified>
</cp:coreProperties>
</file>