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65" d="100"/>
          <a:sy n="65" d="100"/>
        </p:scale>
        <p:origin x="-75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92696"/>
            <a:ext cx="6172200" cy="3168352"/>
          </a:xfrm>
        </p:spPr>
        <p:txBody>
          <a:bodyPr/>
          <a:lstStyle/>
          <a:p>
            <a:pPr algn="ctr"/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Интегрированные уроки с использованием ИКТ как способ познавательной деятельности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учащихся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a6b57ccc9c6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3933056"/>
            <a:ext cx="3816424" cy="271405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052736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Интеграция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глубокое взаимопроникновение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слияние, насколько это возможно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в одном учебном материале обобщенных знаний в той или иной области.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f29098c58f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4581128"/>
            <a:ext cx="2088232" cy="227687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1287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Интегрированный урок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междисциплинарная форма учебного процесса, который базируется, главным образом на теории познания и понимания того, что поиск знания является лучшим способом междисциплинарного исследования.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87624" y="648257"/>
            <a:ext cx="7200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мир, окружающий детей, познается ими в своем многообразии и единстве;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интегрированные уроки развивают потенциал самих учащихся;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форма проведения интегрированных уроков, интересна, нестандартна;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интеграция дает возможность для самореализации, самовыражения, творчества учителя, способствует раскрытию способностей.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505634"/>
            <a:ext cx="8316416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Преимущества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способствуют повышению мотивации учения, формированию познавательного интереса учащихся;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 большей степени чем обычные уроки, способствуют развитию речи;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углубляют представление о предмете, расширяют кругозор;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интеграция является источником нахождения новых связей между фактами.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576" y="234039"/>
            <a:ext cx="734481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повышать мотивацию обучения;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активизировать познавательную деятельность учащихся;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обеспечивать оперативность и объективность контроля;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облегчает деятельность педагога и создают эффективную обратную связь;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повышается интерес к изучаемому предмету.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320564432_det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769768"/>
            <a:ext cx="2664296" cy="2088232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</TotalTime>
  <Words>163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Интегрированные уроки с использованием ИКТ как способ познавательной деятельности учащихся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Интегрированные уроки с использованием ИКТ как способ познавательной деятельности учащихся </dc:title>
  <dc:creator>polzovatel</dc:creator>
  <cp:lastModifiedBy>polzovatel</cp:lastModifiedBy>
  <cp:revision>7</cp:revision>
  <dcterms:created xsi:type="dcterms:W3CDTF">2014-11-05T08:55:29Z</dcterms:created>
  <dcterms:modified xsi:type="dcterms:W3CDTF">2014-11-05T09:59:37Z</dcterms:modified>
</cp:coreProperties>
</file>