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56" d="100"/>
          <a:sy n="56" d="100"/>
        </p:scale>
        <p:origin x="87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D333-6926-4C5B-B14E-F1C802D5FF8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D4937-437A-49D1-896E-C99E5BDAB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255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D333-6926-4C5B-B14E-F1C802D5FF8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D4937-437A-49D1-896E-C99E5BDAB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660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D333-6926-4C5B-B14E-F1C802D5FF8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D4937-437A-49D1-896E-C99E5BDAB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003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D333-6926-4C5B-B14E-F1C802D5FF8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D4937-437A-49D1-896E-C99E5BDAB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934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D333-6926-4C5B-B14E-F1C802D5FF8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D4937-437A-49D1-896E-C99E5BDAB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961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D333-6926-4C5B-B14E-F1C802D5FF8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D4937-437A-49D1-896E-C99E5BDAB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106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D333-6926-4C5B-B14E-F1C802D5FF8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D4937-437A-49D1-896E-C99E5BDAB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699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D333-6926-4C5B-B14E-F1C802D5FF8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D4937-437A-49D1-896E-C99E5BDAB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120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D333-6926-4C5B-B14E-F1C802D5FF8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D4937-437A-49D1-896E-C99E5BDAB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607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D333-6926-4C5B-B14E-F1C802D5FF8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D4937-437A-49D1-896E-C99E5BDAB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025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D333-6926-4C5B-B14E-F1C802D5FF8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D4937-437A-49D1-896E-C99E5BDAB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189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CD333-6926-4C5B-B14E-F1C802D5FF8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D4937-437A-49D1-896E-C99E5BDAB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882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9082" t="19412" r="26188" b="26502"/>
          <a:stretch/>
        </p:blipFill>
        <p:spPr>
          <a:xfrm>
            <a:off x="2245997" y="302328"/>
            <a:ext cx="7181782" cy="6291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28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1906" t="16776" r="28024" b="29263"/>
          <a:stretch/>
        </p:blipFill>
        <p:spPr>
          <a:xfrm>
            <a:off x="406068" y="360195"/>
            <a:ext cx="5994825" cy="60511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1724" y="840828"/>
            <a:ext cx="5022529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D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g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</a:t>
            </a:r>
          </a:p>
          <a:p>
            <a:r>
              <a:rPr lang="en-US" sz="8800" dirty="0"/>
              <a:t> </a:t>
            </a:r>
            <a:r>
              <a:rPr lang="en-US" sz="8800" dirty="0" smtClean="0"/>
              <a:t>       a d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g.</a:t>
            </a:r>
          </a:p>
          <a:p>
            <a:r>
              <a:rPr lang="en-US" sz="8800" dirty="0" smtClean="0"/>
              <a:t>Sp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g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</a:t>
            </a:r>
          </a:p>
          <a:p>
            <a:r>
              <a:rPr lang="en-US" sz="8800" dirty="0"/>
              <a:t> </a:t>
            </a:r>
            <a:r>
              <a:rPr lang="en-US" sz="8800" dirty="0" smtClean="0"/>
              <a:t>          l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st.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6400893" y="283779"/>
            <a:ext cx="5554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This girl’s name’s Dot. She has got a dog. It’s name’s Spot.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2251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1482" t="19538" r="27671" b="19474"/>
          <a:stretch/>
        </p:blipFill>
        <p:spPr>
          <a:xfrm>
            <a:off x="6637221" y="712478"/>
            <a:ext cx="4701092" cy="52282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03476" y="3489434"/>
            <a:ext cx="16722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pond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3232" y="431496"/>
            <a:ext cx="6373989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D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went to </a:t>
            </a:r>
          </a:p>
          <a:p>
            <a:r>
              <a:rPr lang="en-US" sz="8800" dirty="0" smtClean="0"/>
              <a:t>the p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nd.</a:t>
            </a:r>
          </a:p>
          <a:p>
            <a:r>
              <a:rPr lang="en-US" sz="8800" dirty="0" smtClean="0"/>
              <a:t>Sp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was n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</a:t>
            </a:r>
          </a:p>
          <a:p>
            <a:r>
              <a:rPr lang="en-US" sz="8800" b="1" dirty="0" smtClean="0">
                <a:solidFill>
                  <a:srgbClr val="00B050"/>
                </a:solidFill>
              </a:rPr>
              <a:t>in</a:t>
            </a:r>
            <a:r>
              <a:rPr lang="en-US" sz="8800" dirty="0" smtClean="0"/>
              <a:t> it.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2238736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1906" t="16902" r="28659" b="28384"/>
          <a:stretch/>
        </p:blipFill>
        <p:spPr>
          <a:xfrm>
            <a:off x="3580194" y="108196"/>
            <a:ext cx="4449709" cy="46524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1923" y="4246420"/>
            <a:ext cx="11990077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D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ran up a big hill. Sp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</a:t>
            </a:r>
          </a:p>
          <a:p>
            <a:r>
              <a:rPr lang="en-US" sz="8800" dirty="0"/>
              <a:t>w</a:t>
            </a:r>
            <a:r>
              <a:rPr lang="en-US" sz="8800" dirty="0" smtClean="0"/>
              <a:t>as n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n t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p 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f it. 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5034455" y="3511485"/>
            <a:ext cx="20938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b</a:t>
            </a:r>
            <a:r>
              <a:rPr lang="en-US" sz="5400" b="1" dirty="0" smtClean="0">
                <a:solidFill>
                  <a:schemeClr val="bg1"/>
                </a:solidFill>
              </a:rPr>
              <a:t>ig hill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641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9659" y="-125552"/>
            <a:ext cx="6373989" cy="68634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D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g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n </a:t>
            </a:r>
          </a:p>
          <a:p>
            <a:r>
              <a:rPr lang="en-US" sz="8800" dirty="0" smtClean="0"/>
              <a:t>a t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p 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f </a:t>
            </a:r>
          </a:p>
          <a:p>
            <a:r>
              <a:rPr lang="en-US" sz="8800" dirty="0" smtClean="0"/>
              <a:t>a big r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ck. </a:t>
            </a:r>
          </a:p>
          <a:p>
            <a:r>
              <a:rPr lang="en-US" sz="8800" dirty="0" smtClean="0"/>
              <a:t>Sp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was n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</a:t>
            </a:r>
          </a:p>
          <a:p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n it.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1482" t="21796" r="27529" b="31271"/>
          <a:stretch/>
        </p:blipFill>
        <p:spPr>
          <a:xfrm>
            <a:off x="6637221" y="964270"/>
            <a:ext cx="5215943" cy="44436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66234" y="3448423"/>
            <a:ext cx="24444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b</a:t>
            </a:r>
            <a:r>
              <a:rPr lang="en-US" sz="5400" b="1" dirty="0" smtClean="0">
                <a:solidFill>
                  <a:schemeClr val="bg1"/>
                </a:solidFill>
              </a:rPr>
              <a:t>ig rock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17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23261" y="593355"/>
            <a:ext cx="6162264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D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felt h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</a:t>
            </a:r>
          </a:p>
          <a:p>
            <a:r>
              <a:rPr lang="en-US" sz="8800" dirty="0"/>
              <a:t> </a:t>
            </a:r>
            <a:r>
              <a:rPr lang="en-US" sz="8800" dirty="0" smtClean="0"/>
              <a:t>       and sad.</a:t>
            </a:r>
          </a:p>
          <a:p>
            <a:r>
              <a:rPr lang="en-US" sz="8800" dirty="0" smtClean="0"/>
              <a:t>She went </a:t>
            </a:r>
          </a:p>
          <a:p>
            <a:r>
              <a:rPr lang="en-US" sz="8800" dirty="0"/>
              <a:t> </a:t>
            </a:r>
            <a:r>
              <a:rPr lang="en-US" sz="8800" dirty="0" smtClean="0"/>
              <a:t>             back.</a:t>
            </a:r>
            <a:endParaRPr lang="ru-RU" sz="8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1906" t="16526" r="27389" b="32525"/>
          <a:stretch/>
        </p:blipFill>
        <p:spPr>
          <a:xfrm>
            <a:off x="658318" y="832668"/>
            <a:ext cx="4679577" cy="436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900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77510" y="485284"/>
            <a:ext cx="6499151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Surprise! </a:t>
            </a:r>
          </a:p>
          <a:p>
            <a:r>
              <a:rPr lang="en-US" sz="8800" dirty="0" smtClean="0"/>
              <a:t>Sp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was n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</a:t>
            </a:r>
          </a:p>
          <a:p>
            <a:r>
              <a:rPr lang="en-US" sz="8800" dirty="0"/>
              <a:t>l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st. Sp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 was</a:t>
            </a:r>
          </a:p>
          <a:p>
            <a:r>
              <a:rPr lang="en-US" sz="8800" dirty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n his c</a:t>
            </a:r>
            <a:r>
              <a:rPr lang="en-US" sz="8800" dirty="0" smtClean="0">
                <a:solidFill>
                  <a:srgbClr val="FF0000"/>
                </a:solidFill>
              </a:rPr>
              <a:t>o</a:t>
            </a:r>
            <a:r>
              <a:rPr lang="en-US" sz="8800" dirty="0" smtClean="0"/>
              <a:t>t.</a:t>
            </a:r>
            <a:endParaRPr lang="ru-RU" sz="8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2118" t="23051" r="27600" b="23616"/>
          <a:stretch/>
        </p:blipFill>
        <p:spPr>
          <a:xfrm>
            <a:off x="365759" y="839095"/>
            <a:ext cx="4615032" cy="457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1143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Microsoft Office PowerPoint</Application>
  <PresentationFormat>Широкоэкранный</PresentationFormat>
  <Paragraphs>27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AUZsoft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Сергей</cp:lastModifiedBy>
  <cp:revision>1</cp:revision>
  <dcterms:created xsi:type="dcterms:W3CDTF">2023-06-12T18:37:06Z</dcterms:created>
  <dcterms:modified xsi:type="dcterms:W3CDTF">2023-06-12T18:37:16Z</dcterms:modified>
</cp:coreProperties>
</file>