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20"/>
  </p:handoutMasterIdLst>
  <p:sldIdLst>
    <p:sldId id="256" r:id="rId2"/>
    <p:sldId id="257" r:id="rId3"/>
    <p:sldId id="258" r:id="rId4"/>
    <p:sldId id="259" r:id="rId5"/>
    <p:sldId id="260" r:id="rId6"/>
    <p:sldId id="261" r:id="rId7"/>
    <p:sldId id="262" r:id="rId8"/>
    <p:sldId id="263" r:id="rId9"/>
    <p:sldId id="264" r:id="rId10"/>
    <p:sldId id="265" r:id="rId11"/>
    <p:sldId id="267" r:id="rId12"/>
    <p:sldId id="266" r:id="rId13"/>
    <p:sldId id="268" r:id="rId14"/>
    <p:sldId id="269" r:id="rId15"/>
    <p:sldId id="270" r:id="rId16"/>
    <p:sldId id="271" r:id="rId17"/>
    <p:sldId id="272" r:id="rId18"/>
    <p:sldId id="273" r:id="rId19"/>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E711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0" d="100"/>
          <a:sy n="70" d="100"/>
        </p:scale>
        <p:origin x="738" y="60"/>
      </p:cViewPr>
      <p:guideLst/>
    </p:cSldViewPr>
  </p:slideViewPr>
  <p:notesTextViewPr>
    <p:cViewPr>
      <p:scale>
        <a:sx n="1" d="1"/>
        <a:sy n="1" d="1"/>
      </p:scale>
      <p:origin x="0" y="0"/>
    </p:cViewPr>
  </p:notesTextViewPr>
  <p:notesViewPr>
    <p:cSldViewPr snapToGrid="0">
      <p:cViewPr varScale="1">
        <p:scale>
          <a:sx n="63" d="100"/>
          <a:sy n="63" d="100"/>
        </p:scale>
        <p:origin x="3134" y="6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a:extLst>
              <a:ext uri="{FF2B5EF4-FFF2-40B4-BE49-F238E27FC236}">
                <a16:creationId xmlns:a16="http://schemas.microsoft.com/office/drawing/2014/main" id="{D80533B0-1D71-4C2A-837F-3A87F7B2FC6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a:extLst>
              <a:ext uri="{FF2B5EF4-FFF2-40B4-BE49-F238E27FC236}">
                <a16:creationId xmlns:a16="http://schemas.microsoft.com/office/drawing/2014/main" id="{25C2C4FA-3D7B-4694-906D-910D7BF7A1D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2287FD0-6CBF-4169-95D0-5BF250B5E6FE}" type="datetimeFigureOut">
              <a:rPr lang="ru-RU" smtClean="0"/>
              <a:t>12.06.2023</a:t>
            </a:fld>
            <a:endParaRPr lang="ru-RU"/>
          </a:p>
        </p:txBody>
      </p:sp>
      <p:sp>
        <p:nvSpPr>
          <p:cNvPr id="4" name="Нижний колонтитул 3">
            <a:extLst>
              <a:ext uri="{FF2B5EF4-FFF2-40B4-BE49-F238E27FC236}">
                <a16:creationId xmlns:a16="http://schemas.microsoft.com/office/drawing/2014/main" id="{633B214C-7EB0-4601-87D4-70A10E59414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a:extLst>
              <a:ext uri="{FF2B5EF4-FFF2-40B4-BE49-F238E27FC236}">
                <a16:creationId xmlns:a16="http://schemas.microsoft.com/office/drawing/2014/main" id="{8C45BED3-0CBE-41CE-818A-226ADEB87B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7B41C68-5FB9-4EA2-A145-69C10F398797}" type="slidenum">
              <a:rPr lang="ru-RU" smtClean="0"/>
              <a:t>‹#›</a:t>
            </a:fld>
            <a:endParaRPr lang="ru-RU"/>
          </a:p>
        </p:txBody>
      </p:sp>
    </p:spTree>
    <p:extLst>
      <p:ext uri="{BB962C8B-B14F-4D97-AF65-F5344CB8AC3E}">
        <p14:creationId xmlns:p14="http://schemas.microsoft.com/office/powerpoint/2010/main" val="911720221"/>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5E5E7A8-A8CF-4915-A98F-9CA16D37A125}"/>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FF4183D3-9336-4C61-AE49-6D7B75DCD18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EF8ACF6E-1EFB-4541-A331-1A26A124FAA0}"/>
              </a:ext>
            </a:extLst>
          </p:cNvPr>
          <p:cNvSpPr>
            <a:spLocks noGrp="1"/>
          </p:cNvSpPr>
          <p:nvPr>
            <p:ph type="dt" sz="half" idx="10"/>
          </p:nvPr>
        </p:nvSpPr>
        <p:spPr/>
        <p:txBody>
          <a:bodyPr/>
          <a:lstStyle/>
          <a:p>
            <a:fld id="{0D554F0A-F814-401C-A817-E98200E84F5C}" type="datetimeFigureOut">
              <a:rPr lang="ru-RU" smtClean="0"/>
              <a:t>12.06.2023</a:t>
            </a:fld>
            <a:endParaRPr lang="ru-RU"/>
          </a:p>
        </p:txBody>
      </p:sp>
      <p:sp>
        <p:nvSpPr>
          <p:cNvPr id="5" name="Нижний колонтитул 4">
            <a:extLst>
              <a:ext uri="{FF2B5EF4-FFF2-40B4-BE49-F238E27FC236}">
                <a16:creationId xmlns:a16="http://schemas.microsoft.com/office/drawing/2014/main" id="{2FD5A099-A2F9-4BB7-A7EB-8E6E47BF17BF}"/>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3AE38FA9-853F-44C8-9090-ABEA6C532C32}"/>
              </a:ext>
            </a:extLst>
          </p:cNvPr>
          <p:cNvSpPr>
            <a:spLocks noGrp="1"/>
          </p:cNvSpPr>
          <p:nvPr>
            <p:ph type="sldNum" sz="quarter" idx="12"/>
          </p:nvPr>
        </p:nvSpPr>
        <p:spPr/>
        <p:txBody>
          <a:bodyPr/>
          <a:lstStyle/>
          <a:p>
            <a:fld id="{AE78AE97-2205-43D4-8995-C60E81F9535E}" type="slidenum">
              <a:rPr lang="ru-RU" smtClean="0"/>
              <a:t>‹#›</a:t>
            </a:fld>
            <a:endParaRPr lang="ru-RU"/>
          </a:p>
        </p:txBody>
      </p:sp>
      <p:pic>
        <p:nvPicPr>
          <p:cNvPr id="8" name="Рисунок 7">
            <a:extLst>
              <a:ext uri="{FF2B5EF4-FFF2-40B4-BE49-F238E27FC236}">
                <a16:creationId xmlns:a16="http://schemas.microsoft.com/office/drawing/2014/main" id="{14FCA8A4-E465-4B20-8214-C3674B3B470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8340225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3ABD39C-759D-4CAE-9F4A-1D3231E460D5}"/>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EE767D5F-5447-4FE7-A13E-E44EA857C7B4}"/>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3332D187-4B2E-463F-AFEE-52AFBA07AEBB}"/>
              </a:ext>
            </a:extLst>
          </p:cNvPr>
          <p:cNvSpPr>
            <a:spLocks noGrp="1"/>
          </p:cNvSpPr>
          <p:nvPr>
            <p:ph type="dt" sz="half" idx="10"/>
          </p:nvPr>
        </p:nvSpPr>
        <p:spPr/>
        <p:txBody>
          <a:bodyPr/>
          <a:lstStyle/>
          <a:p>
            <a:fld id="{0D554F0A-F814-401C-A817-E98200E84F5C}" type="datetimeFigureOut">
              <a:rPr lang="ru-RU" smtClean="0"/>
              <a:t>12.06.2023</a:t>
            </a:fld>
            <a:endParaRPr lang="ru-RU"/>
          </a:p>
        </p:txBody>
      </p:sp>
      <p:sp>
        <p:nvSpPr>
          <p:cNvPr id="5" name="Нижний колонтитул 4">
            <a:extLst>
              <a:ext uri="{FF2B5EF4-FFF2-40B4-BE49-F238E27FC236}">
                <a16:creationId xmlns:a16="http://schemas.microsoft.com/office/drawing/2014/main" id="{48538891-62EE-45AA-A98F-5924FC5AD332}"/>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D1828F02-7EEA-42DC-AE46-F556327AEF6B}"/>
              </a:ext>
            </a:extLst>
          </p:cNvPr>
          <p:cNvSpPr>
            <a:spLocks noGrp="1"/>
          </p:cNvSpPr>
          <p:nvPr>
            <p:ph type="sldNum" sz="quarter" idx="12"/>
          </p:nvPr>
        </p:nvSpPr>
        <p:spPr/>
        <p:txBody>
          <a:bodyPr/>
          <a:lstStyle/>
          <a:p>
            <a:fld id="{AE78AE97-2205-43D4-8995-C60E81F9535E}" type="slidenum">
              <a:rPr lang="ru-RU" smtClean="0"/>
              <a:t>‹#›</a:t>
            </a:fld>
            <a:endParaRPr lang="ru-RU"/>
          </a:p>
        </p:txBody>
      </p:sp>
    </p:spTree>
    <p:extLst>
      <p:ext uri="{BB962C8B-B14F-4D97-AF65-F5344CB8AC3E}">
        <p14:creationId xmlns:p14="http://schemas.microsoft.com/office/powerpoint/2010/main" val="11309434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DD796BDB-A0A0-4F5A-A02C-2D4B5E0CF53E}"/>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99BC9702-EF76-4EF4-A965-00AEC6ECCEFE}"/>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F3C822BC-0649-45D2-9C52-FFFC8050F6FD}"/>
              </a:ext>
            </a:extLst>
          </p:cNvPr>
          <p:cNvSpPr>
            <a:spLocks noGrp="1"/>
          </p:cNvSpPr>
          <p:nvPr>
            <p:ph type="dt" sz="half" idx="10"/>
          </p:nvPr>
        </p:nvSpPr>
        <p:spPr/>
        <p:txBody>
          <a:bodyPr/>
          <a:lstStyle/>
          <a:p>
            <a:fld id="{0D554F0A-F814-401C-A817-E98200E84F5C}" type="datetimeFigureOut">
              <a:rPr lang="ru-RU" smtClean="0"/>
              <a:t>12.06.2023</a:t>
            </a:fld>
            <a:endParaRPr lang="ru-RU"/>
          </a:p>
        </p:txBody>
      </p:sp>
      <p:sp>
        <p:nvSpPr>
          <p:cNvPr id="5" name="Нижний колонтитул 4">
            <a:extLst>
              <a:ext uri="{FF2B5EF4-FFF2-40B4-BE49-F238E27FC236}">
                <a16:creationId xmlns:a16="http://schemas.microsoft.com/office/drawing/2014/main" id="{D25A65CA-0C03-48D8-9996-648D68DF60BF}"/>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BEFC5778-FB03-4813-9631-83D80775258A}"/>
              </a:ext>
            </a:extLst>
          </p:cNvPr>
          <p:cNvSpPr>
            <a:spLocks noGrp="1"/>
          </p:cNvSpPr>
          <p:nvPr>
            <p:ph type="sldNum" sz="quarter" idx="12"/>
          </p:nvPr>
        </p:nvSpPr>
        <p:spPr/>
        <p:txBody>
          <a:bodyPr/>
          <a:lstStyle/>
          <a:p>
            <a:fld id="{AE78AE97-2205-43D4-8995-C60E81F9535E}" type="slidenum">
              <a:rPr lang="ru-RU" smtClean="0"/>
              <a:t>‹#›</a:t>
            </a:fld>
            <a:endParaRPr lang="ru-RU"/>
          </a:p>
        </p:txBody>
      </p:sp>
    </p:spTree>
    <p:extLst>
      <p:ext uri="{BB962C8B-B14F-4D97-AF65-F5344CB8AC3E}">
        <p14:creationId xmlns:p14="http://schemas.microsoft.com/office/powerpoint/2010/main" val="35034346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9EF8043-5E0F-46E0-B2EF-349AA6F209C6}"/>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B90DB7C9-AB6E-4C56-B925-505E704E880C}"/>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BEA9A864-3BB5-47FB-B7DB-5DC6B690F954}"/>
              </a:ext>
            </a:extLst>
          </p:cNvPr>
          <p:cNvSpPr>
            <a:spLocks noGrp="1"/>
          </p:cNvSpPr>
          <p:nvPr>
            <p:ph type="dt" sz="half" idx="10"/>
          </p:nvPr>
        </p:nvSpPr>
        <p:spPr/>
        <p:txBody>
          <a:bodyPr/>
          <a:lstStyle/>
          <a:p>
            <a:fld id="{0D554F0A-F814-401C-A817-E98200E84F5C}" type="datetimeFigureOut">
              <a:rPr lang="ru-RU" smtClean="0"/>
              <a:t>12.06.2023</a:t>
            </a:fld>
            <a:endParaRPr lang="ru-RU"/>
          </a:p>
        </p:txBody>
      </p:sp>
      <p:sp>
        <p:nvSpPr>
          <p:cNvPr id="5" name="Нижний колонтитул 4">
            <a:extLst>
              <a:ext uri="{FF2B5EF4-FFF2-40B4-BE49-F238E27FC236}">
                <a16:creationId xmlns:a16="http://schemas.microsoft.com/office/drawing/2014/main" id="{2C257C03-27C5-45EE-8B4F-49DDF3C26FC7}"/>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9C854433-5E4C-4E3F-80B8-B8B0E540494C}"/>
              </a:ext>
            </a:extLst>
          </p:cNvPr>
          <p:cNvSpPr>
            <a:spLocks noGrp="1"/>
          </p:cNvSpPr>
          <p:nvPr>
            <p:ph type="sldNum" sz="quarter" idx="12"/>
          </p:nvPr>
        </p:nvSpPr>
        <p:spPr/>
        <p:txBody>
          <a:bodyPr/>
          <a:lstStyle/>
          <a:p>
            <a:fld id="{AE78AE97-2205-43D4-8995-C60E81F9535E}" type="slidenum">
              <a:rPr lang="ru-RU" smtClean="0"/>
              <a:t>‹#›</a:t>
            </a:fld>
            <a:endParaRPr lang="ru-RU"/>
          </a:p>
        </p:txBody>
      </p:sp>
    </p:spTree>
    <p:extLst>
      <p:ext uri="{BB962C8B-B14F-4D97-AF65-F5344CB8AC3E}">
        <p14:creationId xmlns:p14="http://schemas.microsoft.com/office/powerpoint/2010/main" val="30286554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00D6B20-0CE4-48B6-8860-FCC6029E4197}"/>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8239D9C0-A7B0-4A07-A603-3411AC0AFB0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F01F6391-BE32-4ABC-AB6C-4B64C6CE667C}"/>
              </a:ext>
            </a:extLst>
          </p:cNvPr>
          <p:cNvSpPr>
            <a:spLocks noGrp="1"/>
          </p:cNvSpPr>
          <p:nvPr>
            <p:ph type="dt" sz="half" idx="10"/>
          </p:nvPr>
        </p:nvSpPr>
        <p:spPr/>
        <p:txBody>
          <a:bodyPr/>
          <a:lstStyle/>
          <a:p>
            <a:fld id="{0D554F0A-F814-401C-A817-E98200E84F5C}" type="datetimeFigureOut">
              <a:rPr lang="ru-RU" smtClean="0"/>
              <a:t>12.06.2023</a:t>
            </a:fld>
            <a:endParaRPr lang="ru-RU"/>
          </a:p>
        </p:txBody>
      </p:sp>
      <p:sp>
        <p:nvSpPr>
          <p:cNvPr id="5" name="Нижний колонтитул 4">
            <a:extLst>
              <a:ext uri="{FF2B5EF4-FFF2-40B4-BE49-F238E27FC236}">
                <a16:creationId xmlns:a16="http://schemas.microsoft.com/office/drawing/2014/main" id="{CFBDCE3F-483D-422A-B386-E4C0908BE393}"/>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A67682D8-0834-4333-B623-5CC8C0A34F26}"/>
              </a:ext>
            </a:extLst>
          </p:cNvPr>
          <p:cNvSpPr>
            <a:spLocks noGrp="1"/>
          </p:cNvSpPr>
          <p:nvPr>
            <p:ph type="sldNum" sz="quarter" idx="12"/>
          </p:nvPr>
        </p:nvSpPr>
        <p:spPr/>
        <p:txBody>
          <a:bodyPr/>
          <a:lstStyle/>
          <a:p>
            <a:fld id="{AE78AE97-2205-43D4-8995-C60E81F9535E}" type="slidenum">
              <a:rPr lang="ru-RU" smtClean="0"/>
              <a:t>‹#›</a:t>
            </a:fld>
            <a:endParaRPr lang="ru-RU"/>
          </a:p>
        </p:txBody>
      </p:sp>
    </p:spTree>
    <p:extLst>
      <p:ext uri="{BB962C8B-B14F-4D97-AF65-F5344CB8AC3E}">
        <p14:creationId xmlns:p14="http://schemas.microsoft.com/office/powerpoint/2010/main" val="8691197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14FD092-F277-4D7A-B6F9-ADD3F1B3D818}"/>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52FE0090-6A08-4C10-9DE0-72D21F2357DF}"/>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557A636C-07C9-474D-B842-8077EE6B2979}"/>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C266A543-EB6E-4C74-B01D-A870099FEF76}"/>
              </a:ext>
            </a:extLst>
          </p:cNvPr>
          <p:cNvSpPr>
            <a:spLocks noGrp="1"/>
          </p:cNvSpPr>
          <p:nvPr>
            <p:ph type="dt" sz="half" idx="10"/>
          </p:nvPr>
        </p:nvSpPr>
        <p:spPr/>
        <p:txBody>
          <a:bodyPr/>
          <a:lstStyle/>
          <a:p>
            <a:fld id="{0D554F0A-F814-401C-A817-E98200E84F5C}" type="datetimeFigureOut">
              <a:rPr lang="ru-RU" smtClean="0"/>
              <a:t>12.06.2023</a:t>
            </a:fld>
            <a:endParaRPr lang="ru-RU"/>
          </a:p>
        </p:txBody>
      </p:sp>
      <p:sp>
        <p:nvSpPr>
          <p:cNvPr id="6" name="Нижний колонтитул 5">
            <a:extLst>
              <a:ext uri="{FF2B5EF4-FFF2-40B4-BE49-F238E27FC236}">
                <a16:creationId xmlns:a16="http://schemas.microsoft.com/office/drawing/2014/main" id="{B6AAC44F-270B-433B-A225-C70331099534}"/>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75E5D546-1A56-4B14-A30E-D13A8475141C}"/>
              </a:ext>
            </a:extLst>
          </p:cNvPr>
          <p:cNvSpPr>
            <a:spLocks noGrp="1"/>
          </p:cNvSpPr>
          <p:nvPr>
            <p:ph type="sldNum" sz="quarter" idx="12"/>
          </p:nvPr>
        </p:nvSpPr>
        <p:spPr/>
        <p:txBody>
          <a:bodyPr/>
          <a:lstStyle/>
          <a:p>
            <a:fld id="{AE78AE97-2205-43D4-8995-C60E81F9535E}" type="slidenum">
              <a:rPr lang="ru-RU" smtClean="0"/>
              <a:t>‹#›</a:t>
            </a:fld>
            <a:endParaRPr lang="ru-RU"/>
          </a:p>
        </p:txBody>
      </p:sp>
    </p:spTree>
    <p:extLst>
      <p:ext uri="{BB962C8B-B14F-4D97-AF65-F5344CB8AC3E}">
        <p14:creationId xmlns:p14="http://schemas.microsoft.com/office/powerpoint/2010/main" val="13838064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5560CEA-1D38-49E7-B10A-F8CFB7D63435}"/>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D06639A8-5884-45C1-861A-D515D891D50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F5D1B826-7F8D-4B45-AA34-C956DDA7A45C}"/>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20E271A3-241D-471E-B2B5-9AABABE4A6B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C39FD2F8-818F-4FF2-B02F-292D82404E1E}"/>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59313ACC-4F01-4AD3-98CE-6963652EEF3D}"/>
              </a:ext>
            </a:extLst>
          </p:cNvPr>
          <p:cNvSpPr>
            <a:spLocks noGrp="1"/>
          </p:cNvSpPr>
          <p:nvPr>
            <p:ph type="dt" sz="half" idx="10"/>
          </p:nvPr>
        </p:nvSpPr>
        <p:spPr/>
        <p:txBody>
          <a:bodyPr/>
          <a:lstStyle/>
          <a:p>
            <a:fld id="{0D554F0A-F814-401C-A817-E98200E84F5C}" type="datetimeFigureOut">
              <a:rPr lang="ru-RU" smtClean="0"/>
              <a:t>12.06.2023</a:t>
            </a:fld>
            <a:endParaRPr lang="ru-RU"/>
          </a:p>
        </p:txBody>
      </p:sp>
      <p:sp>
        <p:nvSpPr>
          <p:cNvPr id="8" name="Нижний колонтитул 7">
            <a:extLst>
              <a:ext uri="{FF2B5EF4-FFF2-40B4-BE49-F238E27FC236}">
                <a16:creationId xmlns:a16="http://schemas.microsoft.com/office/drawing/2014/main" id="{95C69A0D-DD07-4775-8ED8-5B7D4BEC81FB}"/>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id="{0403D429-2684-47A5-B9B6-4CDBD13F06CA}"/>
              </a:ext>
            </a:extLst>
          </p:cNvPr>
          <p:cNvSpPr>
            <a:spLocks noGrp="1"/>
          </p:cNvSpPr>
          <p:nvPr>
            <p:ph type="sldNum" sz="quarter" idx="12"/>
          </p:nvPr>
        </p:nvSpPr>
        <p:spPr/>
        <p:txBody>
          <a:bodyPr/>
          <a:lstStyle/>
          <a:p>
            <a:fld id="{AE78AE97-2205-43D4-8995-C60E81F9535E}" type="slidenum">
              <a:rPr lang="ru-RU" smtClean="0"/>
              <a:t>‹#›</a:t>
            </a:fld>
            <a:endParaRPr lang="ru-RU"/>
          </a:p>
        </p:txBody>
      </p:sp>
    </p:spTree>
    <p:extLst>
      <p:ext uri="{BB962C8B-B14F-4D97-AF65-F5344CB8AC3E}">
        <p14:creationId xmlns:p14="http://schemas.microsoft.com/office/powerpoint/2010/main" val="481096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6F0ED07-0F93-4287-BB6E-E364F078AB31}"/>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C777FCDA-80E1-4788-938C-758CC766BE4D}"/>
              </a:ext>
            </a:extLst>
          </p:cNvPr>
          <p:cNvSpPr>
            <a:spLocks noGrp="1"/>
          </p:cNvSpPr>
          <p:nvPr>
            <p:ph type="dt" sz="half" idx="10"/>
          </p:nvPr>
        </p:nvSpPr>
        <p:spPr/>
        <p:txBody>
          <a:bodyPr/>
          <a:lstStyle/>
          <a:p>
            <a:fld id="{0D554F0A-F814-401C-A817-E98200E84F5C}" type="datetimeFigureOut">
              <a:rPr lang="ru-RU" smtClean="0"/>
              <a:t>12.06.2023</a:t>
            </a:fld>
            <a:endParaRPr lang="ru-RU"/>
          </a:p>
        </p:txBody>
      </p:sp>
      <p:sp>
        <p:nvSpPr>
          <p:cNvPr id="4" name="Нижний колонтитул 3">
            <a:extLst>
              <a:ext uri="{FF2B5EF4-FFF2-40B4-BE49-F238E27FC236}">
                <a16:creationId xmlns:a16="http://schemas.microsoft.com/office/drawing/2014/main" id="{7E9E3ED4-DBE6-421C-8A89-C0032A165734}"/>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id="{ED821FD8-AA8D-45B6-9EDE-F782AD4849DC}"/>
              </a:ext>
            </a:extLst>
          </p:cNvPr>
          <p:cNvSpPr>
            <a:spLocks noGrp="1"/>
          </p:cNvSpPr>
          <p:nvPr>
            <p:ph type="sldNum" sz="quarter" idx="12"/>
          </p:nvPr>
        </p:nvSpPr>
        <p:spPr/>
        <p:txBody>
          <a:bodyPr/>
          <a:lstStyle/>
          <a:p>
            <a:fld id="{AE78AE97-2205-43D4-8995-C60E81F9535E}" type="slidenum">
              <a:rPr lang="ru-RU" smtClean="0"/>
              <a:t>‹#›</a:t>
            </a:fld>
            <a:endParaRPr lang="ru-RU"/>
          </a:p>
        </p:txBody>
      </p:sp>
    </p:spTree>
    <p:extLst>
      <p:ext uri="{BB962C8B-B14F-4D97-AF65-F5344CB8AC3E}">
        <p14:creationId xmlns:p14="http://schemas.microsoft.com/office/powerpoint/2010/main" val="28378326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D820A8B0-B404-417E-8841-DCC74AA87B0F}"/>
              </a:ext>
            </a:extLst>
          </p:cNvPr>
          <p:cNvSpPr>
            <a:spLocks noGrp="1"/>
          </p:cNvSpPr>
          <p:nvPr>
            <p:ph type="dt" sz="half" idx="10"/>
          </p:nvPr>
        </p:nvSpPr>
        <p:spPr/>
        <p:txBody>
          <a:bodyPr/>
          <a:lstStyle/>
          <a:p>
            <a:fld id="{0D554F0A-F814-401C-A817-E98200E84F5C}" type="datetimeFigureOut">
              <a:rPr lang="ru-RU" smtClean="0"/>
              <a:t>12.06.2023</a:t>
            </a:fld>
            <a:endParaRPr lang="ru-RU"/>
          </a:p>
        </p:txBody>
      </p:sp>
      <p:sp>
        <p:nvSpPr>
          <p:cNvPr id="3" name="Нижний колонтитул 2">
            <a:extLst>
              <a:ext uri="{FF2B5EF4-FFF2-40B4-BE49-F238E27FC236}">
                <a16:creationId xmlns:a16="http://schemas.microsoft.com/office/drawing/2014/main" id="{B347AFBE-2045-45B2-999F-4CF901590771}"/>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id="{63B963DE-8D20-41D4-A847-1906BC3C95EF}"/>
              </a:ext>
            </a:extLst>
          </p:cNvPr>
          <p:cNvSpPr>
            <a:spLocks noGrp="1"/>
          </p:cNvSpPr>
          <p:nvPr>
            <p:ph type="sldNum" sz="quarter" idx="12"/>
          </p:nvPr>
        </p:nvSpPr>
        <p:spPr/>
        <p:txBody>
          <a:bodyPr/>
          <a:lstStyle/>
          <a:p>
            <a:fld id="{AE78AE97-2205-43D4-8995-C60E81F9535E}" type="slidenum">
              <a:rPr lang="ru-RU" smtClean="0"/>
              <a:t>‹#›</a:t>
            </a:fld>
            <a:endParaRPr lang="ru-RU"/>
          </a:p>
        </p:txBody>
      </p:sp>
    </p:spTree>
    <p:extLst>
      <p:ext uri="{BB962C8B-B14F-4D97-AF65-F5344CB8AC3E}">
        <p14:creationId xmlns:p14="http://schemas.microsoft.com/office/powerpoint/2010/main" val="18252824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F324296-DF76-4822-BFC9-9D80A62B7DFC}"/>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A43824BB-F141-4267-8288-1EC73AA67AF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54EB3437-BEFC-4D66-B937-CDF15E5624F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6B127995-3945-4FE9-9C18-8700CCDD220B}"/>
              </a:ext>
            </a:extLst>
          </p:cNvPr>
          <p:cNvSpPr>
            <a:spLocks noGrp="1"/>
          </p:cNvSpPr>
          <p:nvPr>
            <p:ph type="dt" sz="half" idx="10"/>
          </p:nvPr>
        </p:nvSpPr>
        <p:spPr/>
        <p:txBody>
          <a:bodyPr/>
          <a:lstStyle/>
          <a:p>
            <a:fld id="{0D554F0A-F814-401C-A817-E98200E84F5C}" type="datetimeFigureOut">
              <a:rPr lang="ru-RU" smtClean="0"/>
              <a:t>12.06.2023</a:t>
            </a:fld>
            <a:endParaRPr lang="ru-RU"/>
          </a:p>
        </p:txBody>
      </p:sp>
      <p:sp>
        <p:nvSpPr>
          <p:cNvPr id="6" name="Нижний колонтитул 5">
            <a:extLst>
              <a:ext uri="{FF2B5EF4-FFF2-40B4-BE49-F238E27FC236}">
                <a16:creationId xmlns:a16="http://schemas.microsoft.com/office/drawing/2014/main" id="{261787CD-4ED0-4FD2-8706-2FB5032D0787}"/>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6813B237-99F3-4296-9D0A-E33D83A7D81E}"/>
              </a:ext>
            </a:extLst>
          </p:cNvPr>
          <p:cNvSpPr>
            <a:spLocks noGrp="1"/>
          </p:cNvSpPr>
          <p:nvPr>
            <p:ph type="sldNum" sz="quarter" idx="12"/>
          </p:nvPr>
        </p:nvSpPr>
        <p:spPr/>
        <p:txBody>
          <a:bodyPr/>
          <a:lstStyle/>
          <a:p>
            <a:fld id="{AE78AE97-2205-43D4-8995-C60E81F9535E}" type="slidenum">
              <a:rPr lang="ru-RU" smtClean="0"/>
              <a:t>‹#›</a:t>
            </a:fld>
            <a:endParaRPr lang="ru-RU"/>
          </a:p>
        </p:txBody>
      </p:sp>
    </p:spTree>
    <p:extLst>
      <p:ext uri="{BB962C8B-B14F-4D97-AF65-F5344CB8AC3E}">
        <p14:creationId xmlns:p14="http://schemas.microsoft.com/office/powerpoint/2010/main" val="39047934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85AF08E-5F1F-4AC0-AC29-1237BCAE79A8}"/>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D9481B7E-0A80-4F00-B939-7A35439B5F9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C3A5BDA7-0E52-4BD4-9362-AB0D7A424BA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22B2CD67-A924-4795-B0A1-2992F4FE0B5E}"/>
              </a:ext>
            </a:extLst>
          </p:cNvPr>
          <p:cNvSpPr>
            <a:spLocks noGrp="1"/>
          </p:cNvSpPr>
          <p:nvPr>
            <p:ph type="dt" sz="half" idx="10"/>
          </p:nvPr>
        </p:nvSpPr>
        <p:spPr/>
        <p:txBody>
          <a:bodyPr/>
          <a:lstStyle/>
          <a:p>
            <a:fld id="{0D554F0A-F814-401C-A817-E98200E84F5C}" type="datetimeFigureOut">
              <a:rPr lang="ru-RU" smtClean="0"/>
              <a:t>12.06.2023</a:t>
            </a:fld>
            <a:endParaRPr lang="ru-RU"/>
          </a:p>
        </p:txBody>
      </p:sp>
      <p:sp>
        <p:nvSpPr>
          <p:cNvPr id="6" name="Нижний колонтитул 5">
            <a:extLst>
              <a:ext uri="{FF2B5EF4-FFF2-40B4-BE49-F238E27FC236}">
                <a16:creationId xmlns:a16="http://schemas.microsoft.com/office/drawing/2014/main" id="{609BCA2C-218A-472D-B06F-65E5EC96EEBF}"/>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32CFB0C6-B7F6-4652-B3BA-08460AE7C1F3}"/>
              </a:ext>
            </a:extLst>
          </p:cNvPr>
          <p:cNvSpPr>
            <a:spLocks noGrp="1"/>
          </p:cNvSpPr>
          <p:nvPr>
            <p:ph type="sldNum" sz="quarter" idx="12"/>
          </p:nvPr>
        </p:nvSpPr>
        <p:spPr/>
        <p:txBody>
          <a:bodyPr/>
          <a:lstStyle/>
          <a:p>
            <a:fld id="{AE78AE97-2205-43D4-8995-C60E81F9535E}" type="slidenum">
              <a:rPr lang="ru-RU" smtClean="0"/>
              <a:t>‹#›</a:t>
            </a:fld>
            <a:endParaRPr lang="ru-RU"/>
          </a:p>
        </p:txBody>
      </p:sp>
    </p:spTree>
    <p:extLst>
      <p:ext uri="{BB962C8B-B14F-4D97-AF65-F5344CB8AC3E}">
        <p14:creationId xmlns:p14="http://schemas.microsoft.com/office/powerpoint/2010/main" val="4056679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3E15AE9-DA75-4E93-BEF0-5926F838BF6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E3FD27F2-ACA7-4A66-B732-A0618A6BB57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4D96E7CF-3372-4A12-A216-8DF15A3C0A3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D554F0A-F814-401C-A817-E98200E84F5C}" type="datetimeFigureOut">
              <a:rPr lang="ru-RU" smtClean="0"/>
              <a:t>12.06.2023</a:t>
            </a:fld>
            <a:endParaRPr lang="ru-RU"/>
          </a:p>
        </p:txBody>
      </p:sp>
      <p:sp>
        <p:nvSpPr>
          <p:cNvPr id="5" name="Нижний колонтитул 4">
            <a:extLst>
              <a:ext uri="{FF2B5EF4-FFF2-40B4-BE49-F238E27FC236}">
                <a16:creationId xmlns:a16="http://schemas.microsoft.com/office/drawing/2014/main" id="{8031B0D7-608B-45E5-8271-57CCE89371B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id="{21700988-502D-4442-9C40-1D32FBC8E42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E78AE97-2205-43D4-8995-C60E81F9535E}" type="slidenum">
              <a:rPr lang="ru-RU" smtClean="0"/>
              <a:t>‹#›</a:t>
            </a:fld>
            <a:endParaRPr lang="ru-RU"/>
          </a:p>
        </p:txBody>
      </p:sp>
      <p:pic>
        <p:nvPicPr>
          <p:cNvPr id="8" name="Рисунок 7">
            <a:extLst>
              <a:ext uri="{FF2B5EF4-FFF2-40B4-BE49-F238E27FC236}">
                <a16:creationId xmlns:a16="http://schemas.microsoft.com/office/drawing/2014/main" id="{582D0620-C597-4122-996C-CA506BCF9AE6}"/>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7335605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A2F6F27-2624-4FA0-8E5A-062648E90F85}"/>
              </a:ext>
            </a:extLst>
          </p:cNvPr>
          <p:cNvSpPr>
            <a:spLocks noGrp="1"/>
          </p:cNvSpPr>
          <p:nvPr>
            <p:ph type="ctrTitle"/>
          </p:nvPr>
        </p:nvSpPr>
        <p:spPr>
          <a:xfrm>
            <a:off x="1524000" y="1501052"/>
            <a:ext cx="9144000" cy="2387600"/>
          </a:xfrm>
        </p:spPr>
        <p:txBody>
          <a:bodyPr>
            <a:normAutofit/>
          </a:bodyPr>
          <a:lstStyle/>
          <a:p>
            <a:r>
              <a:rPr lang="ru-RU" sz="66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Сергей Яковлевич Маршак</a:t>
            </a:r>
          </a:p>
        </p:txBody>
      </p:sp>
      <p:sp>
        <p:nvSpPr>
          <p:cNvPr id="4" name="TextBox 3">
            <a:extLst>
              <a:ext uri="{FF2B5EF4-FFF2-40B4-BE49-F238E27FC236}">
                <a16:creationId xmlns:a16="http://schemas.microsoft.com/office/drawing/2014/main" id="{7B7589E8-9BF7-44CA-9CC8-6F8492EDB46B}"/>
              </a:ext>
            </a:extLst>
          </p:cNvPr>
          <p:cNvSpPr txBox="1"/>
          <p:nvPr/>
        </p:nvSpPr>
        <p:spPr>
          <a:xfrm>
            <a:off x="5381700" y="6284141"/>
            <a:ext cx="1428596" cy="276999"/>
          </a:xfrm>
          <a:prstGeom prst="rect">
            <a:avLst/>
          </a:prstGeom>
          <a:noFill/>
        </p:spPr>
        <p:txBody>
          <a:bodyPr wrap="none" rtlCol="0">
            <a:spAutoFit/>
          </a:bodyPr>
          <a:lstStyle/>
          <a:p>
            <a:r>
              <a:rPr lang="ru-RU" sz="1200" dirty="0">
                <a:solidFill>
                  <a:schemeClr val="bg1"/>
                </a:solidFill>
                <a:effectLst>
                  <a:outerShdw blurRad="38100" dist="38100" dir="2700000" algn="tl">
                    <a:srgbClr val="000000">
                      <a:alpha val="43137"/>
                    </a:srgbClr>
                  </a:outerShdw>
                </a:effectLst>
                <a:latin typeface="Arial Black" panose="020B0A04020102020204" pitchFamily="34" charset="0"/>
              </a:rPr>
              <a:t>Воронеж 2023</a:t>
            </a:r>
          </a:p>
        </p:txBody>
      </p:sp>
      <p:sp>
        <p:nvSpPr>
          <p:cNvPr id="5" name="TextBox 4">
            <a:extLst>
              <a:ext uri="{FF2B5EF4-FFF2-40B4-BE49-F238E27FC236}">
                <a16:creationId xmlns:a16="http://schemas.microsoft.com/office/drawing/2014/main" id="{2434BA86-C5C2-43CF-AF0F-F21056A0636F}"/>
              </a:ext>
            </a:extLst>
          </p:cNvPr>
          <p:cNvSpPr txBox="1"/>
          <p:nvPr/>
        </p:nvSpPr>
        <p:spPr>
          <a:xfrm>
            <a:off x="706542" y="91675"/>
            <a:ext cx="10778913" cy="625812"/>
          </a:xfrm>
          <a:prstGeom prst="rect">
            <a:avLst/>
          </a:prstGeom>
          <a:noFill/>
        </p:spPr>
        <p:txBody>
          <a:bodyPr wrap="none" rtlCol="0">
            <a:spAutoFit/>
          </a:bodyPr>
          <a:lstStyle/>
          <a:p>
            <a:pPr algn="ctr">
              <a:spcAft>
                <a:spcPts val="800"/>
              </a:spcAft>
            </a:pPr>
            <a:r>
              <a:rPr lang="ru-RU" sz="1400" dirty="0">
                <a:solidFill>
                  <a:schemeClr val="bg1"/>
                </a:solidFill>
                <a:effectLst>
                  <a:outerShdw blurRad="38100" dist="38100" dir="2700000" algn="tl">
                    <a:srgbClr val="000000">
                      <a:alpha val="43137"/>
                    </a:srgbClr>
                  </a:outerShdw>
                </a:effectLst>
                <a:latin typeface="Arial Black" panose="020B0A04020102020204" pitchFamily="34" charset="0"/>
                <a:ea typeface="Calibri" panose="020F0502020204030204" pitchFamily="34" charset="0"/>
                <a:cs typeface="Times New Roman" panose="02020603050405020304" pitchFamily="18" charset="0"/>
              </a:rPr>
              <a:t>Государственное бюджетное профессиональное образовательное учреждение Воронежской области </a:t>
            </a:r>
          </a:p>
          <a:p>
            <a:pPr algn="ctr">
              <a:spcAft>
                <a:spcPts val="800"/>
              </a:spcAft>
            </a:pPr>
            <a:r>
              <a:rPr lang="ru-RU" sz="1400" dirty="0">
                <a:solidFill>
                  <a:schemeClr val="bg1"/>
                </a:solidFill>
                <a:effectLst>
                  <a:outerShdw blurRad="38100" dist="38100" dir="2700000" algn="tl">
                    <a:srgbClr val="000000">
                      <a:alpha val="43137"/>
                    </a:srgbClr>
                  </a:outerShdw>
                </a:effectLst>
                <a:latin typeface="Arial Black" panose="020B0A04020102020204" pitchFamily="34" charset="0"/>
                <a:ea typeface="Calibri" panose="020F0502020204030204" pitchFamily="34" charset="0"/>
                <a:cs typeface="Times New Roman" panose="02020603050405020304" pitchFamily="18" charset="0"/>
              </a:rPr>
              <a:t>«Воронежский юридический техникум»</a:t>
            </a:r>
            <a:endParaRPr lang="ru-RU" sz="1600" dirty="0">
              <a:solidFill>
                <a:schemeClr val="bg1"/>
              </a:solidFill>
              <a:effectLst>
                <a:outerShdw blurRad="38100" dist="38100" dir="2700000" algn="tl">
                  <a:srgbClr val="000000">
                    <a:alpha val="43137"/>
                  </a:srgbClr>
                </a:outerShdw>
              </a:effectLst>
              <a:latin typeface="Arial Black" panose="020B0A040201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415199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9BE8F694-034A-4F0E-97FE-432BD45433F7}"/>
              </a:ext>
            </a:extLst>
          </p:cNvPr>
          <p:cNvSpPr>
            <a:spLocks noGrp="1"/>
          </p:cNvSpPr>
          <p:nvPr>
            <p:ph idx="1"/>
          </p:nvPr>
        </p:nvSpPr>
        <p:spPr>
          <a:xfrm>
            <a:off x="611256" y="1502672"/>
            <a:ext cx="10969487" cy="5355328"/>
          </a:xfrm>
        </p:spPr>
        <p:txBody>
          <a:bodyPr>
            <a:normAutofit fontScale="70000" lnSpcReduction="20000"/>
          </a:bodyPr>
          <a:lstStyle/>
          <a:p>
            <a:pPr marL="0" indent="457200" algn="just">
              <a:lnSpc>
                <a:spcPct val="120000"/>
              </a:lnSpc>
              <a:buNone/>
            </a:pPr>
            <a:r>
              <a:rPr lang="ru-RU" dirty="0">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В 1918 году — жил в Петрозаводске, работал в Олонецком губернском отделе народного образования, затем бежит на Юг — в Екатеринодар, где сотрудничал в газете «Утро Юга» под псевдонимом «Доктор </a:t>
            </a:r>
            <a:r>
              <a:rPr lang="ru-RU" dirty="0" err="1">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Фрикен</a:t>
            </a:r>
            <a:r>
              <a:rPr lang="ru-RU" dirty="0">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Публиковал там стихи и антибольшевистские фельетоны.</a:t>
            </a:r>
          </a:p>
          <a:p>
            <a:pPr marL="0" indent="457200" algn="just">
              <a:lnSpc>
                <a:spcPct val="120000"/>
              </a:lnSpc>
              <a:buNone/>
            </a:pPr>
            <a:r>
              <a:rPr lang="ru-RU" dirty="0">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В 1922 году Маршак вернулся в Петроград, здесь он создал свои первые оригинальные сказки в стихах. В 20-е годы вышли его книги: «Детки в клетке», «Пожар», «Сказка о глупом мышонке», «Багаж», «Почта», «Рассказ о неизвестном герое», «Мистер Твистер», «Дом, который построил Джек» и многие другие книги стихов, которые потом стали классикой детского чтения.</a:t>
            </a:r>
          </a:p>
          <a:p>
            <a:pPr marL="0" indent="457200" algn="just">
              <a:lnSpc>
                <a:spcPct val="120000"/>
              </a:lnSpc>
              <a:buNone/>
            </a:pPr>
            <a:r>
              <a:rPr lang="ru-RU" dirty="0">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В 1922 году Маршак переезжает в Петроград, вместе с учёным-фольклористом Ольгой </a:t>
            </a:r>
            <a:r>
              <a:rPr lang="ru-RU" dirty="0" err="1">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Капицей</a:t>
            </a:r>
            <a:r>
              <a:rPr lang="ru-RU" dirty="0">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руководил студией детских писателей в Институте дошкольного образования Наркомпроса, организовал (1923) детский журнал «Воробей» (в 1924—1925 годах — «Новый Робинзон»), где в числе прочих печатались такие мастера литературы, как Б. С. Житков, В. В. Бианки, Е. Л. Шварц. </a:t>
            </a:r>
          </a:p>
          <a:p>
            <a:pPr marL="0" indent="457200" algn="just">
              <a:lnSpc>
                <a:spcPct val="120000"/>
              </a:lnSpc>
              <a:buNone/>
            </a:pPr>
            <a:r>
              <a:rPr lang="ru-RU" dirty="0">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В 30-х гг. Маршак в последний раз посетил Воронеж.</a:t>
            </a:r>
          </a:p>
          <a:p>
            <a:pPr marL="0" indent="0">
              <a:buNone/>
            </a:pPr>
            <a:endParaRPr lang="ru-RU" dirty="0">
              <a:solidFill>
                <a:schemeClr val="accent4">
                  <a:lumMod val="60000"/>
                  <a:lumOff val="40000"/>
                </a:schemeClr>
              </a:solidFill>
              <a:effectLst>
                <a:outerShdw blurRad="38100" dist="38100" dir="2700000" algn="tl">
                  <a:srgbClr val="000000">
                    <a:alpha val="43137"/>
                  </a:srgbClr>
                </a:outerShdw>
              </a:effectLst>
            </a:endParaRPr>
          </a:p>
          <a:p>
            <a:pPr marL="0" indent="0">
              <a:buNone/>
            </a:pPr>
            <a:endParaRPr lang="ru-RU" dirty="0">
              <a:solidFill>
                <a:schemeClr val="accent4">
                  <a:lumMod val="60000"/>
                  <a:lumOff val="40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1031612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C2DD00E3-93DB-4BBE-AC53-D1012D4DAFD7}"/>
              </a:ext>
            </a:extLst>
          </p:cNvPr>
          <p:cNvSpPr>
            <a:spLocks noGrp="1"/>
          </p:cNvSpPr>
          <p:nvPr>
            <p:ph idx="1"/>
          </p:nvPr>
        </p:nvSpPr>
        <p:spPr/>
        <p:txBody>
          <a:bodyPr>
            <a:normAutofit fontScale="77500" lnSpcReduction="20000"/>
          </a:bodyPr>
          <a:lstStyle/>
          <a:p>
            <a:pPr marL="0" indent="457200" algn="just">
              <a:lnSpc>
                <a:spcPct val="110000"/>
              </a:lnSpc>
              <a:buNone/>
            </a:pPr>
            <a:r>
              <a:rPr lang="ru-RU" dirty="0">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На протяжении нескольких лет Маршак также руководил Ленинградской редакцией </a:t>
            </a:r>
            <a:r>
              <a:rPr lang="ru-RU" dirty="0" err="1">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Детгиза</a:t>
            </a:r>
            <a:r>
              <a:rPr lang="ru-RU" dirty="0">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u-RU" dirty="0" err="1">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Ленгосиздата</a:t>
            </a:r>
            <a:r>
              <a:rPr lang="ru-RU" dirty="0">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издательства «Молодая гвардия». Имел отношение к журналу «Чиж». Вёл «Литературный кружок» (при ленинградском Дворце пионеров). В 1934 году на Первом съезде советских писателей С. Я. Маршак сделал доклад о детской литературе и был избран членом правления СП СССР. В 1939—1947 годах он был депутатом Московского городского Совета депутатов трудящихся. В 1937 году созданное Маршаком детское издательство в Ленинграде было разгромлено. Лучшие его воспитанники в разное время были репрессированы: в 1941 — А. И. Введенский, в 1937 — Н. М. Олейников, в 1938 — Н. А. Заболоцкий, в 1937 арестовывалась Т. Г. </a:t>
            </a:r>
            <a:r>
              <a:rPr lang="ru-RU" dirty="0" err="1">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Габбе</a:t>
            </a:r>
            <a:r>
              <a:rPr lang="ru-RU" dirty="0">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в 1941 арестован Хармс. Многие уволены. В 1938 году Маршак переселился в Москву. </a:t>
            </a:r>
          </a:p>
          <a:p>
            <a:pPr marL="0" indent="457200" algn="just">
              <a:lnSpc>
                <a:spcPct val="110000"/>
              </a:lnSpc>
              <a:buNone/>
            </a:pPr>
            <a:r>
              <a:rPr lang="ru-RU" dirty="0">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Во время советско-финской войны (1939—1940) писал для газеты «На страже Родины».</a:t>
            </a:r>
          </a:p>
        </p:txBody>
      </p:sp>
    </p:spTree>
    <p:extLst>
      <p:ext uri="{BB962C8B-B14F-4D97-AF65-F5344CB8AC3E}">
        <p14:creationId xmlns:p14="http://schemas.microsoft.com/office/powerpoint/2010/main" val="20104169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1CFA16BC-46D2-4EFD-BE40-C3958C3D19FC}"/>
              </a:ext>
            </a:extLst>
          </p:cNvPr>
          <p:cNvSpPr>
            <a:spLocks noGrp="1"/>
          </p:cNvSpPr>
          <p:nvPr>
            <p:ph idx="1"/>
          </p:nvPr>
        </p:nvSpPr>
        <p:spPr/>
        <p:txBody>
          <a:bodyPr>
            <a:normAutofit fontScale="77500" lnSpcReduction="20000"/>
          </a:bodyPr>
          <a:lstStyle/>
          <a:p>
            <a:pPr marL="0" indent="457200" algn="just">
              <a:lnSpc>
                <a:spcPct val="110000"/>
              </a:lnSpc>
              <a:buNone/>
            </a:pPr>
            <a:r>
              <a:rPr lang="ru-RU" dirty="0">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В годы Великой Отечественной войны писатель активно работал в жанре сатиры, публикуя стихи в «Правде» и создавая плакаты в содружестве с Кукрыниксами. Активно содействовал сбору средств в Фонд обороны.</a:t>
            </a:r>
          </a:p>
          <a:p>
            <a:pPr marL="0" indent="457200" algn="just">
              <a:lnSpc>
                <a:spcPct val="110000"/>
              </a:lnSpc>
              <a:buNone/>
            </a:pPr>
            <a:r>
              <a:rPr lang="ru-RU" dirty="0">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В 1950-х годах Самуил Маршак путешествовал по Англии, он переводил сонеты Уильяма Шекспира, стихи </a:t>
            </a:r>
            <a:r>
              <a:rPr lang="ru-RU" dirty="0" err="1">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Редьярда</a:t>
            </a:r>
            <a:r>
              <a:rPr lang="ru-RU" dirty="0">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Киплинга, Джорджа Байрона, Перси </a:t>
            </a:r>
            <a:r>
              <a:rPr lang="ru-RU" dirty="0" err="1">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Биши</a:t>
            </a:r>
            <a:r>
              <a:rPr lang="ru-RU" dirty="0">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Шелли, произведения Алана Милна и Джанни Родари. За перевод шотландского поэта Роберта Бернса Самуил Маршак получил звание почетного гражданина Шотландии.</a:t>
            </a:r>
          </a:p>
          <a:p>
            <a:pPr marL="0" indent="457200" algn="just">
              <a:lnSpc>
                <a:spcPct val="110000"/>
              </a:lnSpc>
              <a:buNone/>
            </a:pPr>
            <a:r>
              <a:rPr lang="ru-RU" dirty="0">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В 1960 году Маршак публикует автобиографическую повесть «В начале жизни», в 1961 году — «Воспитание словом» (сборник статей и заметок о поэтическом мастерстве).</a:t>
            </a:r>
          </a:p>
          <a:p>
            <a:pPr marL="0" indent="457200" algn="just">
              <a:lnSpc>
                <a:spcPct val="110000"/>
              </a:lnSpc>
              <a:buNone/>
            </a:pPr>
            <a:r>
              <a:rPr lang="ru-RU" dirty="0">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Умер Самуил Маршак 4 июля 1964 года в Москве. Похоронили его на Новодевичьем кладбище.</a:t>
            </a:r>
          </a:p>
        </p:txBody>
      </p:sp>
    </p:spTree>
    <p:extLst>
      <p:ext uri="{BB962C8B-B14F-4D97-AF65-F5344CB8AC3E}">
        <p14:creationId xmlns:p14="http://schemas.microsoft.com/office/powerpoint/2010/main" val="20735783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262E58E-6032-4C46-8E87-25708EE1BBA1}"/>
              </a:ext>
            </a:extLst>
          </p:cNvPr>
          <p:cNvSpPr>
            <a:spLocks noGrp="1"/>
          </p:cNvSpPr>
          <p:nvPr>
            <p:ph type="title"/>
          </p:nvPr>
        </p:nvSpPr>
        <p:spPr/>
        <p:txBody>
          <a:bodyPr/>
          <a:lstStyle/>
          <a:p>
            <a:pPr algn="ctr"/>
            <a:r>
              <a:rPr lang="ru-RU" dirty="0">
                <a:solidFill>
                  <a:schemeClr val="accent2">
                    <a:lumMod val="20000"/>
                    <a:lumOff val="8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Про литературу</a:t>
            </a:r>
          </a:p>
        </p:txBody>
      </p:sp>
      <p:sp>
        <p:nvSpPr>
          <p:cNvPr id="3" name="Объект 2">
            <a:extLst>
              <a:ext uri="{FF2B5EF4-FFF2-40B4-BE49-F238E27FC236}">
                <a16:creationId xmlns:a16="http://schemas.microsoft.com/office/drawing/2014/main" id="{10797A57-DA40-4680-880D-5E8C1C6490E4}"/>
              </a:ext>
            </a:extLst>
          </p:cNvPr>
          <p:cNvSpPr>
            <a:spLocks noGrp="1"/>
          </p:cNvSpPr>
          <p:nvPr>
            <p:ph idx="1"/>
          </p:nvPr>
        </p:nvSpPr>
        <p:spPr/>
        <p:txBody>
          <a:bodyPr>
            <a:normAutofit fontScale="92500" lnSpcReduction="10000"/>
          </a:bodyPr>
          <a:lstStyle/>
          <a:p>
            <a:pPr marL="0" indent="457200" algn="just">
              <a:lnSpc>
                <a:spcPct val="110000"/>
              </a:lnSpc>
              <a:buNone/>
            </a:pPr>
            <a:r>
              <a:rPr lang="ru-RU" dirty="0">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Первый раз произведения поэта увидели свет в 1907-м. Его дебютный сборник получил название «</a:t>
            </a:r>
            <a:r>
              <a:rPr lang="ru-RU" dirty="0" err="1">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Сиониды</a:t>
            </a:r>
            <a:r>
              <a:rPr lang="ru-RU" dirty="0">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и был полностью посвящен волнующей его национальной теме – евреям. Помимо написания стихов Маршак вплотную занимается переводами. Его первые работы в этом направлении тоже имели непосредственное отношение к еврейской теме – он переводил стихи поэтов-евреев. </a:t>
            </a:r>
          </a:p>
          <a:p>
            <a:pPr marL="0" indent="457200" algn="just">
              <a:lnSpc>
                <a:spcPct val="110000"/>
              </a:lnSpc>
              <a:buNone/>
            </a:pPr>
            <a:r>
              <a:rPr lang="ru-RU" dirty="0">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Свои первые произведения Маршак писал для взрослых читателей. По мнению критиков, лучшим из того, что было создано в те годы, можно назвать сборник стихотворений под названием «Палестина», созданный во время его путешествия на Ближний Восток. </a:t>
            </a:r>
          </a:p>
          <a:p>
            <a:pPr marL="0" indent="0">
              <a:buNone/>
            </a:pPr>
            <a:endParaRPr lang="ru-RU" dirty="0">
              <a:solidFill>
                <a:schemeClr val="accent4">
                  <a:lumMod val="60000"/>
                  <a:lumOff val="40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8650479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CAF61A75-928E-4D4C-AA14-47CF0FE9EDDB}"/>
              </a:ext>
            </a:extLst>
          </p:cNvPr>
          <p:cNvSpPr>
            <a:spLocks noGrp="1"/>
          </p:cNvSpPr>
          <p:nvPr>
            <p:ph idx="1"/>
          </p:nvPr>
        </p:nvSpPr>
        <p:spPr/>
        <p:txBody>
          <a:bodyPr>
            <a:normAutofit fontScale="92500" lnSpcReduction="20000"/>
          </a:bodyPr>
          <a:lstStyle/>
          <a:p>
            <a:pPr marL="0" indent="457200" algn="just">
              <a:lnSpc>
                <a:spcPct val="110000"/>
              </a:lnSpc>
              <a:buNone/>
            </a:pPr>
            <a:r>
              <a:rPr lang="ru-RU" dirty="0">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Практически во всё время своей литературной деятельности (более 50 лет) Маршак продолжает писать и стихотворные фельетоны, и серьёзную, «взрослую» лирику. В 1962 году у него вышел сборник «Избранная лирика». Ему принадлежит также отдельно избранный цикл «Лирические эпиграммы». Кроме того, Маршак — автор ставших классическими переводов сонетов Уильяма Шекспира, песен и баллад Роберта Бёрнса, стихов Уильяма Блейка, У. Вордсворта, Дж. Китса, Р. Киплинга, Э. Лира, А. А. Милна, Дж. Остин, </a:t>
            </a:r>
            <a:r>
              <a:rPr lang="ru-RU" dirty="0" err="1">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Ованеса</a:t>
            </a:r>
            <a:r>
              <a:rPr lang="ru-RU" dirty="0">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Туманяна, а также произведений украинских, белорусских, литовских, армянских и других поэтов. Переводил также стихи Мао Цзэдуна. Книги Маршака переведены на многие языки мира. </a:t>
            </a:r>
          </a:p>
        </p:txBody>
      </p:sp>
    </p:spTree>
    <p:extLst>
      <p:ext uri="{BB962C8B-B14F-4D97-AF65-F5344CB8AC3E}">
        <p14:creationId xmlns:p14="http://schemas.microsoft.com/office/powerpoint/2010/main" val="13987753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28A16087-86FE-4E48-BEEA-788917F73B3D}"/>
              </a:ext>
            </a:extLst>
          </p:cNvPr>
          <p:cNvSpPr>
            <a:spLocks noGrp="1"/>
          </p:cNvSpPr>
          <p:nvPr>
            <p:ph idx="1"/>
          </p:nvPr>
        </p:nvSpPr>
        <p:spPr/>
        <p:txBody>
          <a:bodyPr>
            <a:normAutofit fontScale="85000" lnSpcReduction="10000"/>
          </a:bodyPr>
          <a:lstStyle/>
          <a:p>
            <a:pPr marL="0" indent="457200" algn="just">
              <a:lnSpc>
                <a:spcPct val="110000"/>
              </a:lnSpc>
              <a:buNone/>
            </a:pPr>
            <a:r>
              <a:rPr lang="ru-RU" dirty="0">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Однако в годы правления большевиков, а потом во времена сталинских репрессий, поэты и писатели периодически ощущали немилость власти, их подвергали репрессиям и гонениям. Маршак придумал, как выйти из положения в этом случае, и начал писать детские стихи.</a:t>
            </a:r>
          </a:p>
          <a:p>
            <a:pPr marL="0" indent="457200" algn="just">
              <a:lnSpc>
                <a:spcPct val="110000"/>
              </a:lnSpc>
              <a:buNone/>
            </a:pPr>
            <a:r>
              <a:rPr lang="ru-RU" dirty="0">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Он основал в Краснодаре первый в России детский театр, а в Петрограде — детский журнал «Воробей». Выпустил стихотворные детские книги «Дом, который построил Джек», «Детки в клетке», «Сказка о глупом мышонке». Маршак — автор знаменитых поэм «Мистер Твистер», «Двенадцать месяцев», «Горя бояться – счастья не видать», «Умные вещи». Он руководил Ленинградской редакцией </a:t>
            </a:r>
            <a:r>
              <a:rPr lang="ru-RU" dirty="0" err="1">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Детгиза</a:t>
            </a:r>
            <a:r>
              <a:rPr lang="ru-RU" dirty="0">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17780363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EA802A9D-1162-4535-8FF6-45E733E9D2FC}"/>
              </a:ext>
            </a:extLst>
          </p:cNvPr>
          <p:cNvSpPr>
            <a:spLocks noGrp="1"/>
          </p:cNvSpPr>
          <p:nvPr>
            <p:ph idx="1"/>
          </p:nvPr>
        </p:nvSpPr>
        <p:spPr/>
        <p:txBody>
          <a:bodyPr/>
          <a:lstStyle/>
          <a:p>
            <a:pPr marL="0" indent="457200" algn="just">
              <a:lnSpc>
                <a:spcPct val="100000"/>
              </a:lnSpc>
              <a:buNone/>
            </a:pPr>
            <a:r>
              <a:rPr lang="ru-RU" dirty="0">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Итогом большого творческого опыта писателя стал сборник статей «Воспитание словом», вышедший в 1961 году. В том же году вышла его автобиографическая повесть «В начале жизни».</a:t>
            </a:r>
          </a:p>
          <a:p>
            <a:pPr marL="0" indent="457200" algn="just">
              <a:lnSpc>
                <a:spcPct val="100000"/>
              </a:lnSpc>
              <a:buNone/>
            </a:pPr>
            <a:r>
              <a:rPr lang="ru-RU" dirty="0">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Последняя книга писателя – «Избранная лирика» – вышла в 1963 году. Стихи, вошедшие в эту книгу, создавались на протяжении многих лет.</a:t>
            </a:r>
          </a:p>
        </p:txBody>
      </p:sp>
    </p:spTree>
    <p:extLst>
      <p:ext uri="{BB962C8B-B14F-4D97-AF65-F5344CB8AC3E}">
        <p14:creationId xmlns:p14="http://schemas.microsoft.com/office/powerpoint/2010/main" val="38574331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E341670-CE21-4005-839C-227BC0FAC2C4}"/>
              </a:ext>
            </a:extLst>
          </p:cNvPr>
          <p:cNvSpPr>
            <a:spLocks noGrp="1"/>
          </p:cNvSpPr>
          <p:nvPr>
            <p:ph type="title"/>
          </p:nvPr>
        </p:nvSpPr>
        <p:spPr>
          <a:xfrm>
            <a:off x="1727684" y="828261"/>
            <a:ext cx="3932237" cy="1600200"/>
          </a:xfrm>
        </p:spPr>
        <p:txBody>
          <a:bodyPr>
            <a:noAutofit/>
          </a:bodyPr>
          <a:lstStyle/>
          <a:p>
            <a:pPr algn="ctr"/>
            <a:r>
              <a:rPr lang="ru-RU" sz="2800" dirty="0">
                <a:solidFill>
                  <a:schemeClr val="accent2">
                    <a:lumMod val="20000"/>
                    <a:lumOff val="8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Мемориальная доска на доме № 72 по улице Карла Маркса в Воронеже.</a:t>
            </a:r>
          </a:p>
        </p:txBody>
      </p:sp>
      <p:sp>
        <p:nvSpPr>
          <p:cNvPr id="5" name="Текст 4">
            <a:extLst>
              <a:ext uri="{FF2B5EF4-FFF2-40B4-BE49-F238E27FC236}">
                <a16:creationId xmlns:a16="http://schemas.microsoft.com/office/drawing/2014/main" id="{23779FDE-2EA5-4CD2-BD2B-8E1F1DA5AB18}"/>
              </a:ext>
            </a:extLst>
          </p:cNvPr>
          <p:cNvSpPr>
            <a:spLocks noGrp="1"/>
          </p:cNvSpPr>
          <p:nvPr>
            <p:ph type="body" sz="half" idx="2"/>
          </p:nvPr>
        </p:nvSpPr>
        <p:spPr>
          <a:xfrm>
            <a:off x="224048" y="2428461"/>
            <a:ext cx="7195929" cy="3811588"/>
          </a:xfrm>
        </p:spPr>
        <p:txBody>
          <a:bodyPr>
            <a:noAutofit/>
          </a:bodyPr>
          <a:lstStyle/>
          <a:p>
            <a:pPr indent="457200" algn="just">
              <a:lnSpc>
                <a:spcPct val="100000"/>
              </a:lnSpc>
            </a:pPr>
            <a:r>
              <a:rPr lang="ru-RU" sz="1700" dirty="0">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7 февраля 1989 г. на лицевом фасаде трёхэтажного дома (ул. К. Маркса, 72) была открыта мемориальная доска в память о поэте Самуиле Яковлевиче Маршаке. В центре доски, изготовленной из розового гранита по проекту скульптора А. В. Мельниченко, в овальной рамке бронзовый барельеф поэта, окружённый бронзовыми героями его произведений. Ниже барельефа текст, выложенный бронзовыми накладными буквами: «В этом доме с 1915 по 1917 гг. жил советский поэт Самуил Яковлевич Маршак».</a:t>
            </a:r>
          </a:p>
          <a:p>
            <a:pPr indent="457200" algn="just">
              <a:lnSpc>
                <a:spcPct val="100000"/>
              </a:lnSpc>
            </a:pPr>
            <a:r>
              <a:rPr lang="ru-RU" sz="1700" dirty="0">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В связи с ремонтными работами на доме мемориальная доска долгое время отсутствовала. 17 апреля 2015 г. она вновь была открыта после реставрации на фасаде дома по улице Карла Маркса. На церемонии школьники прочли стихи поэта, а краевед О. Г. </a:t>
            </a:r>
            <a:r>
              <a:rPr lang="ru-RU" sz="1700" dirty="0" err="1">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Ласунский</a:t>
            </a:r>
            <a:r>
              <a:rPr lang="ru-RU" sz="1700" dirty="0">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и председатель регионального отделения Союза российских писателей Г. М. </a:t>
            </a:r>
            <a:r>
              <a:rPr lang="ru-RU" sz="1700" dirty="0" err="1">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Умывакина</a:t>
            </a:r>
            <a:r>
              <a:rPr lang="ru-RU" sz="1700" dirty="0">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рассказали о судьбе писателя и мемориальной доски.</a:t>
            </a:r>
          </a:p>
          <a:p>
            <a:pPr indent="457200" algn="just">
              <a:lnSpc>
                <a:spcPct val="100000"/>
              </a:lnSpc>
            </a:pPr>
            <a:r>
              <a:rPr lang="ru-RU" sz="1700" dirty="0">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28 октября 2015 г. в Воронеже состоялось открытие памятника Самуилу Яковлевичу Маршаку.</a:t>
            </a:r>
          </a:p>
        </p:txBody>
      </p:sp>
      <p:pic>
        <p:nvPicPr>
          <p:cNvPr id="11" name="Рисунок 10">
            <a:extLst>
              <a:ext uri="{FF2B5EF4-FFF2-40B4-BE49-F238E27FC236}">
                <a16:creationId xmlns:a16="http://schemas.microsoft.com/office/drawing/2014/main" id="{339CB6C6-9135-46B7-AFF4-C2F3042A674B}"/>
              </a:ext>
            </a:extLst>
          </p:cNvPr>
          <p:cNvPicPr>
            <a:picLocks noGrp="1" noChangeAspect="1"/>
          </p:cNvPicPr>
          <p:nvPr>
            <p:ph type="pic" idx="1"/>
          </p:nvPr>
        </p:nvPicPr>
        <p:blipFill>
          <a:blip r:embed="rId2">
            <a:extLst>
              <a:ext uri="{28A0092B-C50C-407E-A947-70E740481C1C}">
                <a14:useLocalDpi xmlns:a14="http://schemas.microsoft.com/office/drawing/2010/main" val="0"/>
              </a:ext>
            </a:extLst>
          </a:blip>
          <a:srcRect t="16757" b="16757"/>
          <a:stretch>
            <a:fillRect/>
          </a:stretch>
        </p:blipFill>
        <p:spPr>
          <a:xfrm>
            <a:off x="7583902" y="1137962"/>
            <a:ext cx="4359965" cy="4394506"/>
          </a:xfrm>
        </p:spPr>
      </p:pic>
    </p:spTree>
    <p:extLst>
      <p:ext uri="{BB962C8B-B14F-4D97-AF65-F5344CB8AC3E}">
        <p14:creationId xmlns:p14="http://schemas.microsoft.com/office/powerpoint/2010/main" val="14026013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6328F38-5CB9-464A-9A33-B8A6B3AD61B5}"/>
              </a:ext>
            </a:extLst>
          </p:cNvPr>
          <p:cNvSpPr>
            <a:spLocks noGrp="1"/>
          </p:cNvSpPr>
          <p:nvPr>
            <p:ph type="title"/>
          </p:nvPr>
        </p:nvSpPr>
        <p:spPr>
          <a:xfrm>
            <a:off x="1873458" y="563217"/>
            <a:ext cx="3932237" cy="1600200"/>
          </a:xfrm>
        </p:spPr>
        <p:txBody>
          <a:bodyPr>
            <a:normAutofit fontScale="90000"/>
          </a:bodyPr>
          <a:lstStyle/>
          <a:p>
            <a:pPr algn="ctr"/>
            <a:r>
              <a:rPr lang="ru-RU" dirty="0">
                <a:solidFill>
                  <a:schemeClr val="accent2">
                    <a:lumMod val="20000"/>
                    <a:lumOff val="8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Мемориальная доска на доме № 133 по улице Орджоникидзе в Острогожске.</a:t>
            </a:r>
          </a:p>
        </p:txBody>
      </p:sp>
      <p:sp>
        <p:nvSpPr>
          <p:cNvPr id="4" name="Текст 3">
            <a:extLst>
              <a:ext uri="{FF2B5EF4-FFF2-40B4-BE49-F238E27FC236}">
                <a16:creationId xmlns:a16="http://schemas.microsoft.com/office/drawing/2014/main" id="{39F24574-00F1-4BD8-A658-949A983504A9}"/>
              </a:ext>
            </a:extLst>
          </p:cNvPr>
          <p:cNvSpPr>
            <a:spLocks noGrp="1"/>
          </p:cNvSpPr>
          <p:nvPr>
            <p:ph type="body" sz="half" idx="2"/>
          </p:nvPr>
        </p:nvSpPr>
        <p:spPr>
          <a:xfrm>
            <a:off x="424070" y="2483195"/>
            <a:ext cx="6995907" cy="3811588"/>
          </a:xfrm>
        </p:spPr>
        <p:txBody>
          <a:bodyPr>
            <a:normAutofit/>
          </a:bodyPr>
          <a:lstStyle/>
          <a:p>
            <a:pPr indent="457200" algn="just">
              <a:lnSpc>
                <a:spcPct val="100000"/>
              </a:lnSpc>
            </a:pPr>
            <a:r>
              <a:rPr lang="ru-RU" sz="3200" dirty="0">
                <a:solidFill>
                  <a:schemeClr val="accent4">
                    <a:lumMod val="60000"/>
                    <a:lumOff val="40000"/>
                  </a:schemeClr>
                </a:solidFill>
                <a:latin typeface="Times New Roman" panose="02020603050405020304" pitchFamily="18" charset="0"/>
                <a:cs typeface="Times New Roman" panose="02020603050405020304" pitchFamily="18" charset="0"/>
              </a:rPr>
              <a:t> </a:t>
            </a:r>
            <a:r>
              <a:rPr lang="ru-RU" sz="3200" dirty="0">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На северном фасаде дома находится мемориальная доска с надписью: </a:t>
            </a:r>
          </a:p>
          <a:p>
            <a:pPr algn="just"/>
            <a:r>
              <a:rPr lang="ru-RU" sz="3200" dirty="0">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«В этом доме с 1898 по 1902 годы жил поэт Самуил Яковлевич Маршак».</a:t>
            </a:r>
          </a:p>
        </p:txBody>
      </p:sp>
      <p:pic>
        <p:nvPicPr>
          <p:cNvPr id="18" name="Рисунок 17">
            <a:extLst>
              <a:ext uri="{FF2B5EF4-FFF2-40B4-BE49-F238E27FC236}">
                <a16:creationId xmlns:a16="http://schemas.microsoft.com/office/drawing/2014/main" id="{ECAEFF7F-94EC-4842-AB93-D9665EC1278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65724" y="1686670"/>
            <a:ext cx="3686490" cy="4608113"/>
          </a:xfrm>
          <a:prstGeom prst="rect">
            <a:avLst/>
          </a:prstGeom>
        </p:spPr>
      </p:pic>
    </p:spTree>
    <p:extLst>
      <p:ext uri="{BB962C8B-B14F-4D97-AF65-F5344CB8AC3E}">
        <p14:creationId xmlns:p14="http://schemas.microsoft.com/office/powerpoint/2010/main" val="11372440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6EC07E43-AE8F-47AB-8A9B-32C35744509C}"/>
              </a:ext>
            </a:extLst>
          </p:cNvPr>
          <p:cNvSpPr>
            <a:spLocks noGrp="1"/>
          </p:cNvSpPr>
          <p:nvPr>
            <p:ph sz="half" idx="1"/>
          </p:nvPr>
        </p:nvSpPr>
        <p:spPr>
          <a:xfrm>
            <a:off x="838200" y="1825625"/>
            <a:ext cx="7195102" cy="4792584"/>
          </a:xfrm>
        </p:spPr>
        <p:txBody>
          <a:bodyPr>
            <a:normAutofit fontScale="85000" lnSpcReduction="10000"/>
          </a:bodyPr>
          <a:lstStyle/>
          <a:p>
            <a:pPr marL="0" indent="457200" algn="just">
              <a:lnSpc>
                <a:spcPct val="110000"/>
              </a:lnSpc>
              <a:buNone/>
            </a:pPr>
            <a:r>
              <a:rPr lang="ru-RU" dirty="0">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Самуил Яковлевич Маршак родился 22 октября (3 ноября) 1887 года в Воронеже в слободе Чижовка в еврейской семье.</a:t>
            </a:r>
          </a:p>
          <a:p>
            <a:pPr marL="0" indent="457200" algn="just">
              <a:lnSpc>
                <a:spcPct val="110000"/>
              </a:lnSpc>
              <a:buNone/>
            </a:pPr>
            <a:r>
              <a:rPr lang="ru-RU" dirty="0">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Семья происходила от древнейшего рода исследователей Талмуда. Фамилия рода «Маршак» происходит от известного раввина Аарона </a:t>
            </a:r>
            <a:r>
              <a:rPr lang="ru-RU" dirty="0" err="1">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Кайдановера</a:t>
            </a:r>
            <a:r>
              <a:rPr lang="ru-RU" dirty="0">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и в кратком переводе означает «наш учитель».</a:t>
            </a:r>
          </a:p>
          <a:p>
            <a:pPr marL="0" indent="457200" algn="just">
              <a:lnSpc>
                <a:spcPct val="110000"/>
              </a:lnSpc>
              <a:buNone/>
            </a:pPr>
            <a:r>
              <a:rPr lang="ru-RU" dirty="0">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В своей автобиографии Маршак писал о том, что его дом находился при мыловаренном заводе братьев Михайловых, и краеведы выяснили, что его место рождения – сегодня улица Острогожская.</a:t>
            </a:r>
          </a:p>
        </p:txBody>
      </p:sp>
      <p:pic>
        <p:nvPicPr>
          <p:cNvPr id="6" name="Объект 5">
            <a:extLst>
              <a:ext uri="{FF2B5EF4-FFF2-40B4-BE49-F238E27FC236}">
                <a16:creationId xmlns:a16="http://schemas.microsoft.com/office/drawing/2014/main" id="{55A2AC7D-A63B-4944-9A34-E5F35427566A}"/>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8033302" y="1700290"/>
            <a:ext cx="3320498" cy="4792585"/>
          </a:xfrm>
        </p:spPr>
      </p:pic>
    </p:spTree>
    <p:extLst>
      <p:ext uri="{BB962C8B-B14F-4D97-AF65-F5344CB8AC3E}">
        <p14:creationId xmlns:p14="http://schemas.microsoft.com/office/powerpoint/2010/main" val="21172331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8E16D33-C477-404C-9FF4-168546356800}"/>
              </a:ext>
            </a:extLst>
          </p:cNvPr>
          <p:cNvSpPr>
            <a:spLocks noGrp="1"/>
          </p:cNvSpPr>
          <p:nvPr>
            <p:ph type="title"/>
          </p:nvPr>
        </p:nvSpPr>
        <p:spPr/>
        <p:txBody>
          <a:bodyPr/>
          <a:lstStyle/>
          <a:p>
            <a:pPr algn="ctr"/>
            <a:r>
              <a:rPr lang="ru-RU" dirty="0">
                <a:solidFill>
                  <a:schemeClr val="accent2">
                    <a:lumMod val="40000"/>
                    <a:lumOff val="6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Семья Маршака</a:t>
            </a:r>
          </a:p>
        </p:txBody>
      </p:sp>
      <p:sp>
        <p:nvSpPr>
          <p:cNvPr id="3" name="Объект 2">
            <a:extLst>
              <a:ext uri="{FF2B5EF4-FFF2-40B4-BE49-F238E27FC236}">
                <a16:creationId xmlns:a16="http://schemas.microsoft.com/office/drawing/2014/main" id="{C533A348-1CAE-4E53-8316-A9B3919D1E1B}"/>
              </a:ext>
            </a:extLst>
          </p:cNvPr>
          <p:cNvSpPr>
            <a:spLocks noGrp="1"/>
          </p:cNvSpPr>
          <p:nvPr>
            <p:ph idx="1"/>
          </p:nvPr>
        </p:nvSpPr>
        <p:spPr/>
        <p:txBody>
          <a:bodyPr>
            <a:normAutofit fontScale="85000" lnSpcReduction="20000"/>
          </a:bodyPr>
          <a:lstStyle/>
          <a:p>
            <a:pPr marL="0" indent="457200" algn="just">
              <a:lnSpc>
                <a:spcPct val="110000"/>
              </a:lnSpc>
              <a:buNone/>
            </a:pPr>
            <a:r>
              <a:rPr lang="ru-RU" dirty="0">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Родители мальчика – Яков Миронович Маршак (1855—1924) и Евгения Борисовна </a:t>
            </a:r>
            <a:r>
              <a:rPr lang="ru-RU" dirty="0" err="1">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Гительсон</a:t>
            </a:r>
            <a:r>
              <a:rPr lang="ru-RU" dirty="0">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(1867—1917) были евреями. Отец был родом из </a:t>
            </a:r>
            <a:r>
              <a:rPr lang="ru-RU" dirty="0" err="1">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Койданова</a:t>
            </a:r>
            <a:r>
              <a:rPr lang="ru-RU" dirty="0">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получил образование инженера-химика, трудился в должности мастера мыловаренного завода, принадлежавшего братьям Михайловым. Мама родом из Витебска, занималась домом и растила детей.</a:t>
            </a:r>
          </a:p>
          <a:p>
            <a:pPr marL="0" indent="457200" algn="just">
              <a:lnSpc>
                <a:spcPct val="110000"/>
              </a:lnSpc>
              <a:buNone/>
            </a:pPr>
            <a:r>
              <a:rPr lang="ru-RU" dirty="0">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Сестра - Лия (псевдоним Елена Ильина) (1901—1964), писательница.</a:t>
            </a:r>
            <a:br>
              <a:rPr lang="ru-RU" dirty="0">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ru-RU" dirty="0">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Брат - Илья (псевдоним М. Ильин; 1896—1953), писатель, один из основателей советской научно-популярной литературы. </a:t>
            </a:r>
            <a:br>
              <a:rPr lang="ru-RU" dirty="0">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ru-RU" dirty="0">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У него были также сёстры Юдифь Яковлевна Маршак (в замужестве </a:t>
            </a:r>
            <a:r>
              <a:rPr lang="ru-RU" dirty="0" err="1">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Файнберг</a:t>
            </a:r>
            <a:r>
              <a:rPr lang="ru-RU" dirty="0">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1893—?), автор воспоминаний о брате, и Сусанна Яковлевна Маршак (в замужестве Шварц, 1889—?), брат Моисей Яковлевич Маршак (1885—1944), экономист.</a:t>
            </a:r>
          </a:p>
          <a:p>
            <a:pPr marL="0" indent="0">
              <a:buNone/>
            </a:pPr>
            <a:endParaRPr lang="ru-RU" dirty="0"/>
          </a:p>
        </p:txBody>
      </p:sp>
    </p:spTree>
    <p:extLst>
      <p:ext uri="{BB962C8B-B14F-4D97-AF65-F5344CB8AC3E}">
        <p14:creationId xmlns:p14="http://schemas.microsoft.com/office/powerpoint/2010/main" val="30873030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FA0C30C-539D-4347-A309-122DF791F14C}"/>
              </a:ext>
            </a:extLst>
          </p:cNvPr>
          <p:cNvSpPr>
            <a:spLocks noGrp="1"/>
          </p:cNvSpPr>
          <p:nvPr>
            <p:ph type="title"/>
          </p:nvPr>
        </p:nvSpPr>
        <p:spPr/>
        <p:txBody>
          <a:bodyPr/>
          <a:lstStyle/>
          <a:p>
            <a:pPr algn="ctr"/>
            <a:r>
              <a:rPr lang="ru-RU" dirty="0">
                <a:solidFill>
                  <a:schemeClr val="accent2">
                    <a:lumMod val="20000"/>
                    <a:lumOff val="8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Биография </a:t>
            </a:r>
            <a:r>
              <a:rPr lang="ru-RU" dirty="0" err="1">
                <a:solidFill>
                  <a:schemeClr val="accent2">
                    <a:lumMod val="20000"/>
                    <a:lumOff val="8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С.Я.Маршака</a:t>
            </a:r>
            <a:endParaRPr lang="ru-RU" dirty="0">
              <a:solidFill>
                <a:schemeClr val="accent2">
                  <a:lumMod val="20000"/>
                  <a:lumOff val="8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Объект 2">
            <a:extLst>
              <a:ext uri="{FF2B5EF4-FFF2-40B4-BE49-F238E27FC236}">
                <a16:creationId xmlns:a16="http://schemas.microsoft.com/office/drawing/2014/main" id="{BD4CC2F9-78D4-4B92-B1B9-387F733CBFF5}"/>
              </a:ext>
            </a:extLst>
          </p:cNvPr>
          <p:cNvSpPr>
            <a:spLocks noGrp="1"/>
          </p:cNvSpPr>
          <p:nvPr>
            <p:ph idx="1"/>
          </p:nvPr>
        </p:nvSpPr>
        <p:spPr/>
        <p:txBody>
          <a:bodyPr>
            <a:normAutofit/>
          </a:bodyPr>
          <a:lstStyle/>
          <a:p>
            <a:pPr marL="0" indent="457200" algn="just">
              <a:lnSpc>
                <a:spcPct val="100000"/>
              </a:lnSpc>
              <a:buNone/>
            </a:pPr>
            <a:r>
              <a:rPr lang="ru-RU" dirty="0">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В 1893 году семья Маршака переехала в Витебск, в 1894 году в Покров, в 1895 году в Бахмут, в 1896 году на Майдан под Острогожском и в 1900 году — в Острогожск, где жил его дядя — зубной врач Острогожской мужской гимназии Михаил Борисович </a:t>
            </a:r>
            <a:r>
              <a:rPr lang="ru-RU" dirty="0" err="1">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Гительсон</a:t>
            </a:r>
            <a:r>
              <a:rPr lang="ru-RU" dirty="0">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Поэт говорил о том, что в Воронеже прошли его счастливейшие годы жизни.</a:t>
            </a:r>
          </a:p>
          <a:p>
            <a:pPr marL="0" indent="457200" algn="just">
              <a:lnSpc>
                <a:spcPct val="100000"/>
              </a:lnSpc>
              <a:buNone/>
            </a:pPr>
            <a:r>
              <a:rPr lang="ru-RU" dirty="0">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Здесь Маршак поступил в гимназию, здесь же начал писать свои первые произведения. Учитель словесности выделял его талант среди других детей в классе, считал самым одаренным.</a:t>
            </a:r>
          </a:p>
        </p:txBody>
      </p:sp>
    </p:spTree>
    <p:extLst>
      <p:ext uri="{BB962C8B-B14F-4D97-AF65-F5344CB8AC3E}">
        <p14:creationId xmlns:p14="http://schemas.microsoft.com/office/powerpoint/2010/main" val="2233216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A2DE02FA-E750-441D-A209-49BEA288BC9E}"/>
              </a:ext>
            </a:extLst>
          </p:cNvPr>
          <p:cNvSpPr>
            <a:spLocks noGrp="1"/>
          </p:cNvSpPr>
          <p:nvPr>
            <p:ph idx="1"/>
          </p:nvPr>
        </p:nvSpPr>
        <p:spPr/>
        <p:txBody>
          <a:bodyPr>
            <a:normAutofit fontScale="85000" lnSpcReduction="10000"/>
          </a:bodyPr>
          <a:lstStyle/>
          <a:p>
            <a:pPr marL="0" indent="457200" algn="just">
              <a:lnSpc>
                <a:spcPct val="110000"/>
              </a:lnSpc>
              <a:buNone/>
            </a:pPr>
            <a:r>
              <a:rPr lang="ru-RU" dirty="0">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Когда отец будущего поэта, Яков Маршак, нашел работу в Петербурге, вся семья переехала в столицу. В Острогожске остались лишь Самуил Маршак и его младший брат: еврейское происхождение могло помешать поступлению в столичную гимназию. Маршак приезжал к родителям на каникулы.</a:t>
            </a:r>
          </a:p>
          <a:p>
            <a:pPr marL="0" indent="457200" algn="just">
              <a:lnSpc>
                <a:spcPct val="110000"/>
              </a:lnSpc>
              <a:buNone/>
            </a:pPr>
            <a:r>
              <a:rPr lang="ru-RU" dirty="0">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Одна из таких поездок стала для будущей биографии писателя судьбоносной. Мальчик представлен известному критику и искусствоведу того времени Владимиру Стасову. Одна из поэтических тетрадей Маршака попала в руки Владимира Васильевича Стасова, известного русского критика и искусствоведа, который принял горячее участие в судьбе юноши. Маршак очутился в северной столице, в большом доме, где бывали самые знаменитые в то время художники, музыканты, писатели. </a:t>
            </a:r>
          </a:p>
        </p:txBody>
      </p:sp>
    </p:spTree>
    <p:extLst>
      <p:ext uri="{BB962C8B-B14F-4D97-AF65-F5344CB8AC3E}">
        <p14:creationId xmlns:p14="http://schemas.microsoft.com/office/powerpoint/2010/main" val="32589501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2C0EB921-B044-489B-981C-84FA6B0DAAF0}"/>
              </a:ext>
            </a:extLst>
          </p:cNvPr>
          <p:cNvSpPr>
            <a:spLocks noGrp="1"/>
          </p:cNvSpPr>
          <p:nvPr>
            <p:ph idx="1"/>
          </p:nvPr>
        </p:nvSpPr>
        <p:spPr/>
        <p:txBody>
          <a:bodyPr>
            <a:normAutofit fontScale="92500" lnSpcReduction="20000"/>
          </a:bodyPr>
          <a:lstStyle/>
          <a:p>
            <a:pPr marL="0" indent="457200" algn="just">
              <a:lnSpc>
                <a:spcPct val="110000"/>
              </a:lnSpc>
              <a:buNone/>
            </a:pPr>
            <a:r>
              <a:rPr lang="ru-RU" dirty="0">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В 1904-м Стасов представил Маршака Федору Шаляпину и Максиму Горькому. Узнав о том, что у парня есть проблемы со здоровьем, пошатнувшемся после переезда в Питер, Горький пригласил его в Ялту, погостить на его собственной даче. В течение двух лет молодой поэт жил на даче Пешковых под Ялтой. Когда семья Горького вынуждена была покинуть Крым из-за репрессий царского правительства после революции 1905 года, Маршак вернулся в Петербург, куда к тому времени перебрался его отец, работавший на заводе за Невской заставой.</a:t>
            </a:r>
          </a:p>
          <a:p>
            <a:pPr marL="0" indent="457200" algn="just">
              <a:lnSpc>
                <a:spcPct val="110000"/>
              </a:lnSpc>
              <a:buNone/>
            </a:pPr>
            <a:r>
              <a:rPr lang="ru-RU" dirty="0">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С 1907 года, вернувшись в Петербург, Маршак начал печататься в альманахах, а позднее - в только что возникшем популярном сатирическом журнале "</a:t>
            </a:r>
            <a:r>
              <a:rPr lang="ru-RU" dirty="0" err="1">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Сатирикон</a:t>
            </a:r>
            <a:r>
              <a:rPr lang="ru-RU" dirty="0">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и в других еженедельниках.</a:t>
            </a:r>
          </a:p>
        </p:txBody>
      </p:sp>
    </p:spTree>
    <p:extLst>
      <p:ext uri="{BB962C8B-B14F-4D97-AF65-F5344CB8AC3E}">
        <p14:creationId xmlns:p14="http://schemas.microsoft.com/office/powerpoint/2010/main" val="31531811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D72D82AD-0A8D-4D83-8E21-F1EFE2FA519C}"/>
              </a:ext>
            </a:extLst>
          </p:cNvPr>
          <p:cNvSpPr>
            <a:spLocks noGrp="1"/>
          </p:cNvSpPr>
          <p:nvPr>
            <p:ph idx="1"/>
          </p:nvPr>
        </p:nvSpPr>
        <p:spPr/>
        <p:txBody>
          <a:bodyPr>
            <a:normAutofit fontScale="77500" lnSpcReduction="20000"/>
          </a:bodyPr>
          <a:lstStyle/>
          <a:p>
            <a:pPr marL="0" indent="457200" algn="just">
              <a:lnSpc>
                <a:spcPct val="110000"/>
              </a:lnSpc>
              <a:buNone/>
            </a:pPr>
            <a:r>
              <a:rPr lang="ru-RU" dirty="0">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В 1911 году Самуил Маршак вместе со своим другом, поэтом Яковом </a:t>
            </a:r>
            <a:r>
              <a:rPr lang="ru-RU" dirty="0" err="1">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Годиным</a:t>
            </a:r>
            <a:r>
              <a:rPr lang="ru-RU" dirty="0">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и группой еврейской молодёжи совершил длительное путешествие по Ближнему Востоку: из Одессы они отплыли на корабле, направляясь в страны Восточного Средиземноморья — Турцию, Грецию, Сирию и Палестину. Маршак поехал туда корреспондентом петербургской «Всеобщей газеты» и «Синего журнала». Под влиянием увиденного он создал цикл стихов под общим названием «Палестина». Лирические стихотворения, навеянные этой поездкой, принадлежат к числу наиболее удачных в творчестве молодого Маршака («Мы жили лагерем в палатке...» и другие). Некоторое время жил в Иерусалиме.</a:t>
            </a:r>
          </a:p>
          <a:p>
            <a:pPr marL="0" indent="457200" algn="just">
              <a:lnSpc>
                <a:spcPct val="110000"/>
              </a:lnSpc>
              <a:buNone/>
            </a:pPr>
            <a:r>
              <a:rPr lang="ru-RU" dirty="0">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В этой поездке Маршак познакомился с Софьей Михайловной </a:t>
            </a:r>
            <a:r>
              <a:rPr lang="ru-RU" dirty="0" err="1">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Мильвидской</a:t>
            </a:r>
            <a:r>
              <a:rPr lang="ru-RU" dirty="0">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(1889—1953), с которой вскоре по возвращении они поженились.</a:t>
            </a:r>
          </a:p>
        </p:txBody>
      </p:sp>
    </p:spTree>
    <p:extLst>
      <p:ext uri="{BB962C8B-B14F-4D97-AF65-F5344CB8AC3E}">
        <p14:creationId xmlns:p14="http://schemas.microsoft.com/office/powerpoint/2010/main" val="20449013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077CB572-3481-4C06-B15B-3F363E26A8B5}"/>
              </a:ext>
            </a:extLst>
          </p:cNvPr>
          <p:cNvSpPr>
            <a:spLocks noGrp="1"/>
          </p:cNvSpPr>
          <p:nvPr>
            <p:ph idx="1"/>
          </p:nvPr>
        </p:nvSpPr>
        <p:spPr/>
        <p:txBody>
          <a:bodyPr>
            <a:normAutofit lnSpcReduction="10000"/>
          </a:bodyPr>
          <a:lstStyle/>
          <a:p>
            <a:pPr marL="0" indent="457200" algn="just">
              <a:lnSpc>
                <a:spcPct val="100000"/>
              </a:lnSpc>
              <a:buNone/>
            </a:pPr>
            <a:r>
              <a:rPr lang="ru-RU" dirty="0">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После свадьбы в 1912 году Маршак и его жена уезжают в Англию. Следующей ступенькой в образовании стало обучение в университете Лондона. Чтобы лучше изучить язык, чтобы слышать народную речь, он пешком совершил большое путешествие по английской провинции. Живя в Англии, он узнал и полюбил английскую поэзию и начал переводить английских поэтов и народные баллады и песни.</a:t>
            </a:r>
          </a:p>
          <a:p>
            <a:pPr marL="0" indent="457200" algn="just">
              <a:lnSpc>
                <a:spcPct val="100000"/>
              </a:lnSpc>
              <a:buNone/>
            </a:pPr>
            <a:r>
              <a:rPr lang="ru-RU" dirty="0">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Проживая в Англии, Маршак начал переводить на русский язык сонеты В. Шекспира, стихотворения У. Блейка, Р. Киплинга, Дж. Остин, баллады и песни Р. Бернса. </a:t>
            </a:r>
          </a:p>
        </p:txBody>
      </p:sp>
    </p:spTree>
    <p:extLst>
      <p:ext uri="{BB962C8B-B14F-4D97-AF65-F5344CB8AC3E}">
        <p14:creationId xmlns:p14="http://schemas.microsoft.com/office/powerpoint/2010/main" val="10790753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3137511B-C3BF-45BD-9CCF-56C60D6AC7BA}"/>
              </a:ext>
            </a:extLst>
          </p:cNvPr>
          <p:cNvSpPr>
            <a:spLocks noGrp="1"/>
          </p:cNvSpPr>
          <p:nvPr>
            <p:ph idx="1"/>
          </p:nvPr>
        </p:nvSpPr>
        <p:spPr>
          <a:xfrm>
            <a:off x="664265" y="1462915"/>
            <a:ext cx="10863470" cy="5395085"/>
          </a:xfrm>
        </p:spPr>
        <p:txBody>
          <a:bodyPr>
            <a:normAutofit fontScale="55000" lnSpcReduction="20000"/>
          </a:bodyPr>
          <a:lstStyle/>
          <a:p>
            <a:pPr marL="0" indent="457200" algn="just">
              <a:lnSpc>
                <a:spcPct val="120000"/>
              </a:lnSpc>
              <a:buNone/>
            </a:pPr>
            <a:r>
              <a:rPr lang="ru-RU" sz="3600" dirty="0">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Летом 1914 года, незадолго до начала Первой мировой войны, Маршак вернулся в Россию. В 1915 году вместе с семьёй жил в Финляндии в природном санатории доктора Любека. Осенью 1915 года он вновь поселился в Воронеже в доме своего дяди — зубного врача Якова Борисовича </a:t>
            </a:r>
            <a:r>
              <a:rPr lang="ru-RU" sz="3600" dirty="0" err="1">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Гительсона</a:t>
            </a:r>
            <a:r>
              <a:rPr lang="ru-RU" sz="3600" dirty="0">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на Большой Садовой улице, где провёл полтора года.</a:t>
            </a:r>
          </a:p>
          <a:p>
            <a:pPr marL="0" indent="457200" algn="just">
              <a:lnSpc>
                <a:spcPct val="120000"/>
              </a:lnSpc>
              <a:buNone/>
            </a:pPr>
            <a:r>
              <a:rPr lang="ru-RU" sz="3600" dirty="0">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Во время войны и в годы революции Самуил Яковлевич жил на юге России – в Воронеже и Краснодаре. Здесь тогда было много детей беженцев из тех краев, которые были заняты немцами, много беспризорных детей. Маршак вел большую работу по организации помощи детям. В Краснодаре в 1920 году он организовал целый «Детский городок» – комплекс детских учреждений со школой, детскими садами, библиотекой, кружками художественной самодеятельности и театром для ребят. Вместе с поэтессой Е.И. Васильевой Маршак написал пьесы для детей «Сказка про козла», «Кошкин дом» и другие. С них и началась работа Маршака в детской литературе.</a:t>
            </a:r>
          </a:p>
          <a:p>
            <a:pPr marL="0" indent="457200" algn="just">
              <a:lnSpc>
                <a:spcPct val="120000"/>
              </a:lnSpc>
              <a:buNone/>
            </a:pPr>
            <a:r>
              <a:rPr lang="ru-RU" sz="3600" dirty="0">
                <a:solidFill>
                  <a:schemeClr val="accent4">
                    <a:lumMod val="60000"/>
                    <a:lumOff val="4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В январе 1917 года перебрался с семьёй в Петроград.</a:t>
            </a:r>
          </a:p>
          <a:p>
            <a:pPr marL="0" indent="0">
              <a:buNone/>
            </a:pPr>
            <a:endParaRPr lang="ru-RU" dirty="0">
              <a:solidFill>
                <a:schemeClr val="accent4">
                  <a:lumMod val="60000"/>
                  <a:lumOff val="40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467358470"/>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TotalTime>
  <Words>2078</Words>
  <Application>Microsoft Office PowerPoint</Application>
  <PresentationFormat>Широкоэкранный</PresentationFormat>
  <Paragraphs>49</Paragraphs>
  <Slides>18</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18</vt:i4>
      </vt:variant>
    </vt:vector>
  </HeadingPairs>
  <TitlesOfParts>
    <vt:vector size="24" baseType="lpstr">
      <vt:lpstr>Arial</vt:lpstr>
      <vt:lpstr>Arial Black</vt:lpstr>
      <vt:lpstr>Calibri</vt:lpstr>
      <vt:lpstr>Calibri Light</vt:lpstr>
      <vt:lpstr>Times New Roman</vt:lpstr>
      <vt:lpstr>Тема Office</vt:lpstr>
      <vt:lpstr>Сергей Яковлевич Маршак</vt:lpstr>
      <vt:lpstr>Презентация PowerPoint</vt:lpstr>
      <vt:lpstr>Семья Маршака</vt:lpstr>
      <vt:lpstr>Биография С.Я.Маршака</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Про литературу</vt:lpstr>
      <vt:lpstr>Презентация PowerPoint</vt:lpstr>
      <vt:lpstr>Презентация PowerPoint</vt:lpstr>
      <vt:lpstr>Презентация PowerPoint</vt:lpstr>
      <vt:lpstr>Мемориальная доска на доме № 72 по улице Карла Маркса в Воронеже.</vt:lpstr>
      <vt:lpstr>Мемориальная доска на доме № 133 по улице Орджоникидзе в Острогожске.</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NAME OF  PRESENTATION</dc:title>
  <dc:creator>user</dc:creator>
  <cp:lastModifiedBy>Win10</cp:lastModifiedBy>
  <cp:revision>12</cp:revision>
  <dcterms:created xsi:type="dcterms:W3CDTF">2021-10-28T11:51:48Z</dcterms:created>
  <dcterms:modified xsi:type="dcterms:W3CDTF">2023-06-12T18:08:31Z</dcterms:modified>
</cp:coreProperties>
</file>