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7" autoAdjust="0"/>
    <p:restoredTop sz="94660"/>
  </p:normalViewPr>
  <p:slideViewPr>
    <p:cSldViewPr snapToGrid="0">
      <p:cViewPr varScale="1">
        <p:scale>
          <a:sx n="56" d="100"/>
          <a:sy n="56" d="100"/>
        </p:scale>
        <p:origin x="87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38F9F-441A-4C15-BD8D-B1B8462A6E72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4DD2-FE27-40F9-98DE-7C57735A2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866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38F9F-441A-4C15-BD8D-B1B8462A6E72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4DD2-FE27-40F9-98DE-7C57735A2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70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38F9F-441A-4C15-BD8D-B1B8462A6E72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4DD2-FE27-40F9-98DE-7C57735A2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36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38F9F-441A-4C15-BD8D-B1B8462A6E72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4DD2-FE27-40F9-98DE-7C57735A2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498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38F9F-441A-4C15-BD8D-B1B8462A6E72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4DD2-FE27-40F9-98DE-7C57735A2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143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38F9F-441A-4C15-BD8D-B1B8462A6E72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4DD2-FE27-40F9-98DE-7C57735A2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393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38F9F-441A-4C15-BD8D-B1B8462A6E72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4DD2-FE27-40F9-98DE-7C57735A2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977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38F9F-441A-4C15-BD8D-B1B8462A6E72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4DD2-FE27-40F9-98DE-7C57735A2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262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38F9F-441A-4C15-BD8D-B1B8462A6E72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4DD2-FE27-40F9-98DE-7C57735A2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751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38F9F-441A-4C15-BD8D-B1B8462A6E72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4DD2-FE27-40F9-98DE-7C57735A2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381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38F9F-441A-4C15-BD8D-B1B8462A6E72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4DD2-FE27-40F9-98DE-7C57735A2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477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838F9F-441A-4C15-BD8D-B1B8462A6E72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CB4DD2-FE27-40F9-98DE-7C57735A2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494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2259" t="16902" r="28094" b="16086"/>
          <a:stretch/>
        </p:blipFill>
        <p:spPr>
          <a:xfrm>
            <a:off x="3129486" y="139725"/>
            <a:ext cx="5226237" cy="664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858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1906" t="17028" r="27671" b="28008"/>
          <a:stretch/>
        </p:blipFill>
        <p:spPr>
          <a:xfrm>
            <a:off x="6673698" y="106216"/>
            <a:ext cx="4636546" cy="47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0809" y="4303455"/>
            <a:ext cx="1181913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/>
              <a:t>A pup </a:t>
            </a:r>
            <a:r>
              <a:rPr lang="ru-RU" sz="4400" i="1" dirty="0" smtClean="0"/>
              <a:t>(щенок)</a:t>
            </a:r>
            <a:r>
              <a:rPr lang="en-US" sz="8000" dirty="0" smtClean="0"/>
              <a:t> has a nap in the </a:t>
            </a:r>
            <a:endParaRPr lang="ru-RU" sz="8000" dirty="0" smtClean="0"/>
          </a:p>
          <a:p>
            <a:r>
              <a:rPr lang="en-US" sz="8000" dirty="0" smtClean="0"/>
              <a:t>hot sun. It is a pug</a:t>
            </a:r>
            <a:r>
              <a:rPr lang="ru-RU" sz="8000" dirty="0" smtClean="0"/>
              <a:t> </a:t>
            </a:r>
            <a:r>
              <a:rPr lang="ru-RU" sz="4400" i="1" dirty="0" smtClean="0"/>
              <a:t>(мопс)</a:t>
            </a:r>
            <a:r>
              <a:rPr lang="en-US" sz="8000" dirty="0" smtClean="0"/>
              <a:t>.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651449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2541" t="16149" r="27931" b="26627"/>
          <a:stretch/>
        </p:blipFill>
        <p:spPr>
          <a:xfrm>
            <a:off x="7082365" y="800394"/>
            <a:ext cx="4500036" cy="49054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33973"/>
            <a:ext cx="7293728" cy="6247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/>
              <a:t>Buzz, buzz! </a:t>
            </a:r>
          </a:p>
          <a:p>
            <a:r>
              <a:rPr lang="en-US" sz="8000" dirty="0" smtClean="0"/>
              <a:t>There is a soft </a:t>
            </a:r>
          </a:p>
          <a:p>
            <a:r>
              <a:rPr lang="en-US" sz="8000" dirty="0"/>
              <a:t>h</a:t>
            </a:r>
            <a:r>
              <a:rPr lang="en-US" sz="8000" dirty="0" smtClean="0"/>
              <a:t>um </a:t>
            </a:r>
            <a:r>
              <a:rPr lang="ru-RU" sz="4400" dirty="0" smtClean="0"/>
              <a:t>(мягкое жужжание)</a:t>
            </a:r>
            <a:r>
              <a:rPr lang="en-US" sz="8000" dirty="0" smtClean="0"/>
              <a:t>.</a:t>
            </a:r>
            <a:endParaRPr lang="ru-RU" sz="8000" dirty="0" smtClean="0"/>
          </a:p>
          <a:p>
            <a:r>
              <a:rPr lang="en-US" sz="8000" dirty="0" smtClean="0"/>
              <a:t>It is the buzz of </a:t>
            </a:r>
          </a:p>
          <a:p>
            <a:r>
              <a:rPr lang="en-US" sz="8000" dirty="0" smtClean="0"/>
              <a:t>a black bug.</a:t>
            </a:r>
            <a:endParaRPr lang="ru-RU" sz="8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6650" y="24439"/>
            <a:ext cx="299633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>
                <a:solidFill>
                  <a:srgbClr val="C00000"/>
                </a:solidFill>
              </a:rPr>
              <a:t>a black bug</a:t>
            </a:r>
            <a:endParaRPr lang="ru-RU" sz="4800" dirty="0">
              <a:solidFill>
                <a:srgbClr val="C00000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10746889" y="720762"/>
            <a:ext cx="613186" cy="602429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4661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1765" t="17779" r="28235" b="26126"/>
          <a:stretch/>
        </p:blipFill>
        <p:spPr>
          <a:xfrm>
            <a:off x="710375" y="635443"/>
            <a:ext cx="4572001" cy="48086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87480" y="1146951"/>
            <a:ext cx="5848076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/>
              <a:t>Ruff, ruff!</a:t>
            </a:r>
          </a:p>
          <a:p>
            <a:r>
              <a:rPr lang="en-US" sz="8000" dirty="0" smtClean="0"/>
              <a:t>Pug does not </a:t>
            </a:r>
          </a:p>
          <a:p>
            <a:r>
              <a:rPr lang="en-US" sz="8000" dirty="0"/>
              <a:t>l</a:t>
            </a:r>
            <a:r>
              <a:rPr lang="en-US" sz="8000" dirty="0" smtClean="0"/>
              <a:t>ike bugs.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1005773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2047" t="17153" r="27953" b="27255"/>
          <a:stretch/>
        </p:blipFill>
        <p:spPr>
          <a:xfrm>
            <a:off x="6365930" y="500947"/>
            <a:ext cx="5353103" cy="55798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6294" y="782480"/>
            <a:ext cx="5958362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/>
              <a:t>Pug must run </a:t>
            </a:r>
          </a:p>
          <a:p>
            <a:r>
              <a:rPr lang="en-US" sz="8000" dirty="0"/>
              <a:t>f</a:t>
            </a:r>
            <a:r>
              <a:rPr lang="en-US" sz="8000" dirty="0" smtClean="0"/>
              <a:t>ast from </a:t>
            </a:r>
          </a:p>
          <a:p>
            <a:r>
              <a:rPr lang="en-US" sz="8000" dirty="0" smtClean="0"/>
              <a:t>the bug! </a:t>
            </a:r>
          </a:p>
          <a:p>
            <a:r>
              <a:rPr lang="en-US" sz="8000" dirty="0" smtClean="0"/>
              <a:t>Run Pug!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16892096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1906" t="15522" r="27812" b="27882"/>
          <a:stretch/>
        </p:blipFill>
        <p:spPr>
          <a:xfrm>
            <a:off x="6392925" y="704563"/>
            <a:ext cx="5018466" cy="52758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9660" y="330535"/>
            <a:ext cx="5718232" cy="6247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/>
              <a:t>Pug runs in </a:t>
            </a:r>
          </a:p>
          <a:p>
            <a:r>
              <a:rPr lang="en-US" sz="8000" dirty="0" smtClean="0"/>
              <a:t>the mud!</a:t>
            </a:r>
          </a:p>
          <a:p>
            <a:r>
              <a:rPr lang="en-US" sz="8000" dirty="0" err="1" smtClean="0"/>
              <a:t>Ug</a:t>
            </a:r>
            <a:r>
              <a:rPr lang="en-US" sz="8000" dirty="0" smtClean="0"/>
              <a:t>! </a:t>
            </a:r>
          </a:p>
          <a:p>
            <a:r>
              <a:rPr lang="en-US" sz="8000" dirty="0" smtClean="0"/>
              <a:t>Pug is </a:t>
            </a:r>
          </a:p>
          <a:p>
            <a:r>
              <a:rPr lang="en-US" sz="8000" dirty="0"/>
              <a:t> </a:t>
            </a:r>
            <a:r>
              <a:rPr lang="en-US" sz="8000" dirty="0" smtClean="0"/>
              <a:t>   a big mess.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23751876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2259" t="17279" r="27741" b="30643"/>
          <a:stretch/>
        </p:blipFill>
        <p:spPr>
          <a:xfrm>
            <a:off x="3644493" y="182509"/>
            <a:ext cx="4572001" cy="44644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5274" y="4187832"/>
            <a:ext cx="10770705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/>
              <a:t>Pug jumps in the big tub. </a:t>
            </a:r>
          </a:p>
          <a:p>
            <a:r>
              <a:rPr lang="en-US" sz="8000" dirty="0"/>
              <a:t>S</a:t>
            </a:r>
            <a:r>
              <a:rPr lang="en-US" sz="8000" dirty="0" smtClean="0"/>
              <a:t>crub, scrub. Pug is glad.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11144885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</Words>
  <Application>Microsoft Office PowerPoint</Application>
  <PresentationFormat>Широкоэкранный</PresentationFormat>
  <Paragraphs>22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AUZsoft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Сергей</cp:lastModifiedBy>
  <cp:revision>1</cp:revision>
  <dcterms:created xsi:type="dcterms:W3CDTF">2023-06-12T18:43:43Z</dcterms:created>
  <dcterms:modified xsi:type="dcterms:W3CDTF">2023-06-12T18:44:00Z</dcterms:modified>
</cp:coreProperties>
</file>