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7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8" autoAdjust="0"/>
    <p:restoredTop sz="86353" autoAdjust="0"/>
  </p:normalViewPr>
  <p:slideViewPr>
    <p:cSldViewPr>
      <p:cViewPr varScale="1">
        <p:scale>
          <a:sx n="98" d="100"/>
          <a:sy n="98" d="100"/>
        </p:scale>
        <p:origin x="-4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2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Подача национальных горячих напитков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avatars.mds.yandex.net/i?id=ef0083fd8824bb46aa67a4a11cb29152ae8fb86d-532267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573016"/>
            <a:ext cx="4752528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32656"/>
            <a:ext cx="4860032" cy="63367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Его готовят следующим образом. На 300 — 350 г воды кладут три чайные ложки лучшего чая, который заваривают обычным способом в течение 5 мин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Затем стакан емкостью 0,5 л наполняют несколькими кубиками льда, в который заливают весь чай из чайника. К этому чаю добавляют сахар и лимон, нарезанный дольками, примерно половину плода, а иногда сок всего плода, который выжимают прямо в стакан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Чай накрывают салфеткой и около 3 — 4 мин остужают, затем пьют чрезвычайно маленькими глотками.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avatars.mds.yandex.net/i?id=7d1586abe5110c89fd786a6e15bc2b44ff2a17fa-633230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48680"/>
            <a:ext cx="4139952" cy="3048001"/>
          </a:xfrm>
          <a:prstGeom prst="rect">
            <a:avLst/>
          </a:prstGeom>
          <a:noFill/>
        </p:spPr>
      </p:pic>
      <p:pic>
        <p:nvPicPr>
          <p:cNvPr id="12292" name="Picture 4" descr="https://avatars.mds.yandex.net/i?id=c13d1b0dada098139f1775da71759057-5305537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4139952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5148064" cy="511602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Монгольский </a:t>
            </a:r>
            <a:r>
              <a:rPr lang="ru-RU" dirty="0" smtClean="0"/>
              <a:t>способ употребления чая, в принципе сходный с </a:t>
            </a:r>
            <a:r>
              <a:rPr lang="ru-RU" b="1" dirty="0" smtClean="0"/>
              <a:t>калмыцким </a:t>
            </a:r>
            <a:r>
              <a:rPr lang="ru-RU" dirty="0" smtClean="0"/>
              <a:t>и отчасти с </a:t>
            </a:r>
            <a:r>
              <a:rPr lang="ru-RU" b="1" dirty="0" smtClean="0"/>
              <a:t>киргизским</a:t>
            </a:r>
            <a:r>
              <a:rPr lang="ru-RU" dirty="0" smtClean="0"/>
              <a:t>, часто называют также калмыцким или </a:t>
            </a:r>
            <a:r>
              <a:rPr lang="ru-RU" b="1" dirty="0" smtClean="0"/>
              <a:t>степным.</a:t>
            </a:r>
            <a:r>
              <a:rPr lang="ru-RU" dirty="0" smtClean="0"/>
              <a:t> Это один из древнейших способов, он широко распространен от пустыни Гоби до ногайских степей междуречья Волги и Дона.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Монгольский способ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10242" name="Picture 2" descr="https://avatars.mds.yandex.net/i?id=e7d1f680e0b24bc7348732adb79ae82f534af686-855205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836712"/>
            <a:ext cx="4572000" cy="3048001"/>
          </a:xfrm>
          <a:prstGeom prst="rect">
            <a:avLst/>
          </a:prstGeom>
          <a:noFill/>
        </p:spPr>
      </p:pic>
      <p:pic>
        <p:nvPicPr>
          <p:cNvPr id="10244" name="Picture 4" descr="https://avatars.mds.yandex.net/i?id=5ef49cff9a3440be2d00fe47cfba86c1-394721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809999"/>
            <a:ext cx="4067175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4860032" cy="65973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Основные компоненты приготовления чая по этому способу — зеленый кирпичный чай, молоко, масло, мука и соль. В зависимости от национального состава населения района, где употребляется чай по-монгольски, все его элементы, кроме кирпичного чая, могут варьироваться. </a:t>
            </a:r>
            <a:endParaRPr lang="ru-RU" dirty="0" smtClean="0"/>
          </a:p>
          <a:p>
            <a:r>
              <a:rPr lang="ru-RU" dirty="0" smtClean="0"/>
              <a:t>Так</a:t>
            </a:r>
            <a:r>
              <a:rPr lang="ru-RU" dirty="0" smtClean="0"/>
              <a:t>, молоко может быть коровьим, козьим, овечьим, кобыльим, верблюжьим, а </a:t>
            </a:r>
            <a:r>
              <a:rPr lang="ru-RU" dirty="0" smtClean="0"/>
              <a:t>также </a:t>
            </a:r>
            <a:r>
              <a:rPr lang="ru-RU" dirty="0" smtClean="0"/>
              <a:t>частично или полностью заменяться кумысом; масло может иногда вовсе отсутствовать или заменяться и дополняться салом (говяжьим, бараньим</a:t>
            </a:r>
            <a:r>
              <a:rPr lang="ru-RU" dirty="0" smtClean="0"/>
              <a:t>);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avatars.mds.yandex.net/i?id=b544c46c2d468f304c439d1b2d2e5818-549138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68760"/>
            <a:ext cx="4572000" cy="2657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402832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мука бывает пшеничной, ячменной, ржаной и дополняется рисом, пшеном (гаоляном). </a:t>
            </a:r>
          </a:p>
          <a:p>
            <a:r>
              <a:rPr lang="ru-RU" dirty="0" smtClean="0"/>
              <a:t>Иногда наряду с солью в чай кладется черный перец горошком (горький) из расчета одно зернышко на стакан.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s://avatars.mds.yandex.net/i?id=2e3cf603013e1c0b85cfcc15c2460ec4708aa29d-775458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60648"/>
            <a:ext cx="3810000" cy="3048001"/>
          </a:xfrm>
          <a:prstGeom prst="rect">
            <a:avLst/>
          </a:prstGeom>
          <a:noFill/>
        </p:spPr>
      </p:pic>
      <p:pic>
        <p:nvPicPr>
          <p:cNvPr id="33796" name="Picture 4" descr="https://avatars.mds.yandex.net/i?id=50ccde2c9d3f2d67a0283e3ed49e1f78561a41ca-825633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4572000" cy="3038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108520" y="404664"/>
            <a:ext cx="6264696" cy="60486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Монголы предварительно растирают кирпичный чай в порошок и 1 — 3 столовые ложки этого порошка заливают литром холодной воды. Как только закипает вода, в нее добавляют 0,25 — 0,5 л коровьего, овечьего или верблюжьего молока, столовую ложку топленого сливочного масла яка (шар </a:t>
            </a:r>
            <a:r>
              <a:rPr lang="ru-RU" dirty="0" err="1" smtClean="0"/>
              <a:t>тос</a:t>
            </a:r>
            <a:r>
              <a:rPr lang="ru-RU" dirty="0" smtClean="0"/>
              <a:t>), верблюжьего или коровьего, а также 50—100 г предварительно пережаренной с маслом муки (</a:t>
            </a:r>
            <a:r>
              <a:rPr lang="ru-RU" dirty="0" err="1" smtClean="0"/>
              <a:t>затирухи</a:t>
            </a:r>
            <a:r>
              <a:rPr lang="ru-RU" dirty="0" smtClean="0"/>
              <a:t>) и половину или четверть стакана какой-либо крупы (риса, пшена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Все это еще раз доводят до кипения и готовности, добавляя по вкусу соль.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 smtClean="0"/>
              <a:t>крупу не кладут, то соли добавляют очень мало.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avatars.mds.yandex.net/i?id=4de5ecc5932fff1d288d9eb8b728e766b17a684c-428514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32656"/>
            <a:ext cx="3048000" cy="3048001"/>
          </a:xfrm>
          <a:prstGeom prst="rect">
            <a:avLst/>
          </a:prstGeom>
          <a:noFill/>
        </p:spPr>
      </p:pic>
      <p:pic>
        <p:nvPicPr>
          <p:cNvPr id="8196" name="Picture 4" descr="https://avatars.mds.yandex.net/i?id=623cbfb8a1ee8d3370521a2aea2998764abf14fc-8285735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809999"/>
            <a:ext cx="3419872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36712"/>
            <a:ext cx="5292080" cy="583264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Фарфоровый </a:t>
            </a:r>
            <a:r>
              <a:rPr lang="ru-RU" dirty="0" smtClean="0"/>
              <a:t>чайник ополаскивают крутым кипятком, кладут в него чай и на % заливают тоже крутым кипятком. Спустя 3 — 5 мин чайник доливают.</a:t>
            </a:r>
          </a:p>
          <a:p>
            <a:r>
              <a:rPr lang="ru-RU" dirty="0" smtClean="0"/>
              <a:t>Русский чай можно пить и рекомендовать посетителям ресторанов с медом, вареньем, сахаром, молоком или сливками, лимоном и другими фруктами, баранками, калачами, пирогами, пряниками и пр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Лучше всего пить чай из фарфоровой посуды, которая должна быть не только чистой и без посторонних запахов, но и сухой. Не следует наливать чай в чашку доверху — надо стараться оставлять до краев минимум 1,5 см свободного от жидкости пространства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способ</a:t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7170" name="Picture 2" descr="https://avatars.mds.yandex.net/i?id=5315cc2ac8fcbf89dd73dd2cda31bc5c25265739-849744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1"/>
            <a:ext cx="4130427" cy="2759368"/>
          </a:xfrm>
          <a:prstGeom prst="rect">
            <a:avLst/>
          </a:prstGeom>
          <a:noFill/>
        </p:spPr>
      </p:pic>
      <p:pic>
        <p:nvPicPr>
          <p:cNvPr id="7172" name="Picture 4" descr="https://avatars.mds.yandex.net/i?id=d0c3527c2c09c111cd769b42ce7489050b6b1063-429739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356992"/>
            <a:ext cx="3923928" cy="28090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108520" y="404664"/>
            <a:ext cx="5328592" cy="560262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Чай можно пить достаточно горячий, но не обжигаться. Глотки должны быть маленькие, причем лучше не глотать сразу, а немного подержать чай в передней части полости рта и даже растереть языком о небо и верхнюю десну, посмаковать напиток. Это не только поможет ощутить его вкус, но и предотвратит попадание слишком горячей жидкости в пищевод и желудок.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avatars.mds.yandex.net/i?id=6f0d307333905bd86967fde2d50ce35adf7dd57b-834373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1075" y="620688"/>
            <a:ext cx="4352925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4860032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Можно пить и теплый чай, но не ниже 18°, ибо при дальнейшем охлаждении его мы лишимся некоторых приятных ощущений.</a:t>
            </a:r>
          </a:p>
          <a:p>
            <a:r>
              <a:rPr lang="ru-RU" dirty="0" smtClean="0"/>
              <a:t>Чай принято подавать в </a:t>
            </a:r>
            <a:r>
              <a:rPr lang="ru-RU" b="1" dirty="0" smtClean="0">
                <a:solidFill>
                  <a:srgbClr val="FF0000"/>
                </a:solidFill>
              </a:rPr>
              <a:t>чайных чашках </a:t>
            </a:r>
            <a:r>
              <a:rPr lang="ru-RU" dirty="0" smtClean="0"/>
              <a:t>или </a:t>
            </a:r>
            <a:r>
              <a:rPr lang="ru-RU" b="1" dirty="0" smtClean="0">
                <a:solidFill>
                  <a:srgbClr val="FF0000"/>
                </a:solidFill>
              </a:rPr>
              <a:t>стаканах с подстаканниками</a:t>
            </a:r>
            <a:r>
              <a:rPr lang="ru-RU" dirty="0" smtClean="0"/>
              <a:t>. Подстаканники должны быть поставлены на блюдца с </a:t>
            </a:r>
            <a:r>
              <a:rPr lang="ru-RU" b="1" dirty="0" smtClean="0">
                <a:solidFill>
                  <a:srgbClr val="FF0000"/>
                </a:solidFill>
              </a:rPr>
              <a:t>чайной ложкой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avatars.mds.yandex.net/i?id=8222b2fc1b7104af24a86182c5b158590c514934-8497636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258" y="1"/>
            <a:ext cx="4243741" cy="2852936"/>
          </a:xfrm>
          <a:prstGeom prst="rect">
            <a:avLst/>
          </a:prstGeom>
          <a:noFill/>
        </p:spPr>
      </p:pic>
      <p:sp>
        <p:nvSpPr>
          <p:cNvPr id="5124" name="AutoShape 4" descr="https://avatars.mds.yandex.net/i?id=802c27f5bf86f55e15dd7d5cfe0d40409fbd4e9a-8495831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s://avatars.mds.yandex.net/i?id=009af200922b757966f313a5276f501398db8d94-8179254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50" y="3501008"/>
            <a:ext cx="455295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чаю отдельно подают кусковой сахар в розетках и лимон, нарезанный кружочками. По желанию посетителя к чаю в молочнике подают горячее молоко или сливки.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6012160" cy="53766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Перед чаем обычно подается аперитив. Это слово происходит от французского «</a:t>
            </a:r>
            <a:r>
              <a:rPr lang="ru-RU" dirty="0" err="1" smtClean="0"/>
              <a:t>аперире</a:t>
            </a:r>
            <a:r>
              <a:rPr lang="ru-RU" dirty="0" smtClean="0"/>
              <a:t>», что значит «открывать». Во Франции аперитив вообще принято подавать перед любой трапезой. Это один из способов занять гостей перед застольем, завязать интересную беседу, вызвать аппетит. В качестве аперитива подаются коктейли, крепленые вина, крепкие напитки, горькие настойки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Аперитив обычно сервируют на маленьком столике (например, на сервировочном столике). Иногда подают и легкие закуски, не заглушающие аппетит: жареные орехи, соленые палочки, фрукты.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Чайный банкет по-французски</a:t>
            </a:r>
            <a:endParaRPr lang="ru-RU" dirty="0"/>
          </a:p>
        </p:txBody>
      </p:sp>
      <p:pic>
        <p:nvPicPr>
          <p:cNvPr id="3074" name="Picture 2" descr="https://avatars.mds.yandex.net/i?id=b13d241a2ac5d1edbdc3d8caad253a141b0350b4-820592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6782" y="1340768"/>
            <a:ext cx="3467218" cy="2304256"/>
          </a:xfrm>
          <a:prstGeom prst="rect">
            <a:avLst/>
          </a:prstGeom>
          <a:noFill/>
        </p:spPr>
      </p:pic>
      <p:pic>
        <p:nvPicPr>
          <p:cNvPr id="3076" name="Picture 4" descr="https://avatars.mds.yandex.net/i?id=029330700ef9163eeb3f62dcc3d195e794955963-8365662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362404"/>
            <a:ext cx="3275856" cy="2177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2555776" cy="4525963"/>
          </a:xfrm>
        </p:spPr>
        <p:txBody>
          <a:bodyPr/>
          <a:lstStyle/>
          <a:p>
            <a:r>
              <a:rPr lang="ru-RU" dirty="0" smtClean="0"/>
              <a:t>В различных странах чай приготовляют по-разному.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reddragontea.ru/upload/images/blog/00000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59" y="1124744"/>
            <a:ext cx="6732241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Французский чайный стол по традиции должен быть круглой или овальной формы, накрыт цветной льняной скатертью в мягких пастельных тонах (чаще всего желтоватой, но может быть и белой), салфетки подбирают в тон скатерти. Их не складывают в фигуры, а кладут на стол перед каждым гостем. Иногда используют и белую кружевную скатерть.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5508104" cy="53766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Чайник ставят на большой мельхиоровый поднос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Сюда же ставятся сахарница, вазочка с вареньем, сливочник и тарелочка для лимона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Десертные тарелки и розетки для варенья ставят на стол в стопках. Остальные приборы (чайные и десертные ложечки, десертные вилки и ножи), раскладывают рядами на салфетках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На середину стола ставят высокие вазы с фруктами. </a:t>
            </a:r>
            <a:endParaRPr lang="ru-RU" dirty="0" smtClean="0"/>
          </a:p>
          <a:p>
            <a:r>
              <a:rPr lang="ru-RU" dirty="0" smtClean="0"/>
              <a:t>Бутылки </a:t>
            </a:r>
            <a:r>
              <a:rPr lang="ru-RU" dirty="0" smtClean="0"/>
              <a:t>с напитками на чайный стол не ставят, а разливают напитки в рюмки на подсобном столике. Если чайный банкет устраивается по торжественному случаю, то после чая подают шампанское.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vatars.mds.yandex.net/i?id=b543368c89e9833a7dd92c95a673a368cf6f9d25-771620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20688"/>
            <a:ext cx="4211960" cy="3024336"/>
          </a:xfrm>
          <a:prstGeom prst="rect">
            <a:avLst/>
          </a:prstGeom>
          <a:noFill/>
        </p:spPr>
      </p:pic>
      <p:pic>
        <p:nvPicPr>
          <p:cNvPr id="1030" name="Picture 6" descr="https://i.pinimg.com/originals/95/b0/67/95b067e182419819e02b165c701e0c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284984"/>
            <a:ext cx="3961920" cy="357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https://sportishka.com/uploads/posts/2022-03/1646105874_20-sportishka-com-p-zavtrak-v-parizhe-turizm-krasivo-foto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7484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5508104" cy="504401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</a:t>
            </a:r>
            <a:r>
              <a:rPr lang="ru-RU" dirty="0" smtClean="0"/>
              <a:t>Японии пьют зеленый и отчасти желтый чай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Желтые чаи заваривают по китайскому классическому способу — прямо в чашку, с экспозицией 1,5 — 2 мин.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 smtClean="0"/>
              <a:t>же касается зеленых чаев, то в большинстве случаев перед завариванием их вначале растирают в порошок в специальных фарфоровых ступах, а затем заливают кипятком в фарфоровых, предварительно согретых шаровидных чайниках емкостью 0,5 — 1 л.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Японский способ</a:t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434" name="Picture 2" descr="https://avatars.mds.yandex.net/i?id=8d7bd51ffce55e6d27b11e1bdd9b3e4628dd4e83-828549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0"/>
            <a:ext cx="4211960" cy="2924944"/>
          </a:xfrm>
          <a:prstGeom prst="rect">
            <a:avLst/>
          </a:prstGeom>
          <a:noFill/>
        </p:spPr>
      </p:pic>
      <p:pic>
        <p:nvPicPr>
          <p:cNvPr id="18438" name="Picture 6" descr="https://avatars.mds.yandex.net/i?id=44b7a0970c3652d903ee366308b75ffbf5650c60-843755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56992"/>
            <a:ext cx="4067944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32656"/>
            <a:ext cx="5436096" cy="626469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Сухие чайники прогревают на специальных жаровнях в токе горячего воздуха или в бадейках с горячей водой и равномерно нагревают всю поверхность (а не только дно) до температуры выше 50°, но не выше 60</a:t>
            </a:r>
            <a:r>
              <a:rPr lang="ru-RU" dirty="0" smtClean="0"/>
              <a:t>°</a:t>
            </a:r>
            <a:r>
              <a:rPr lang="ru-RU" dirty="0" smtClean="0"/>
              <a:t> Поэтому ручки японских чайников либо делают целиком бамбуковыми, либо оплетают тростником, чтобы не обжечься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Норма </a:t>
            </a:r>
            <a:r>
              <a:rPr lang="ru-RU" dirty="0" smtClean="0"/>
              <a:t>закладки в среднем — чайная ложка порошка чая на 200 г воды, иногда несколько больше.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avatars.mds.yandex.net/i?id=a1af0f1f5e3344c20a0394d1587dc01d390a43e0-589658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2656"/>
            <a:ext cx="4572000" cy="3048001"/>
          </a:xfrm>
          <a:prstGeom prst="rect">
            <a:avLst/>
          </a:prstGeom>
          <a:noFill/>
        </p:spPr>
      </p:pic>
      <p:pic>
        <p:nvPicPr>
          <p:cNvPr id="17410" name="Picture 2" descr="https://avatars.mds.yandex.net/i?id=5f015079bf1bf76e5a7b5fdc6cb96413ee7c3559-694664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933056"/>
            <a:ext cx="3923928" cy="2606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908720"/>
            <a:ext cx="4968552" cy="56886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Англичане </a:t>
            </a:r>
            <a:r>
              <a:rPr lang="ru-RU" dirty="0" smtClean="0"/>
              <a:t>— одна из самых любящих чай наций в мире. Они пьют </a:t>
            </a:r>
            <a:r>
              <a:rPr lang="ru-RU" b="1" dirty="0" smtClean="0">
                <a:solidFill>
                  <a:srgbClr val="FF0000"/>
                </a:solidFill>
              </a:rPr>
              <a:t>черные</a:t>
            </a:r>
            <a:r>
              <a:rPr lang="ru-RU" dirty="0" smtClean="0"/>
              <a:t> чаи, в основном </a:t>
            </a:r>
            <a:r>
              <a:rPr lang="ru-RU" dirty="0" err="1" smtClean="0"/>
              <a:t>южноазиатские</a:t>
            </a:r>
            <a:r>
              <a:rPr lang="ru-RU" dirty="0" smtClean="0"/>
              <a:t> — на 50% индийские и на 30% цейлонские, а также сходные с ними восточноафриканские (около 10%), и лишь немногие употребляют китайский чай, в том числе и </a:t>
            </a:r>
            <a:r>
              <a:rPr lang="ru-RU" dirty="0" err="1" smtClean="0"/>
              <a:t>оолонг</a:t>
            </a:r>
            <a:r>
              <a:rPr lang="ru-RU" dirty="0" smtClean="0"/>
              <a:t> (красный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Англичане пьют чай с </a:t>
            </a:r>
            <a:r>
              <a:rPr lang="ru-RU" b="1" dirty="0" smtClean="0">
                <a:solidFill>
                  <a:srgbClr val="FF0000"/>
                </a:solidFill>
              </a:rPr>
              <a:t>молоком или сливками</a:t>
            </a:r>
            <a:r>
              <a:rPr lang="ru-RU" dirty="0" smtClean="0"/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Английский способ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16386" name="Picture 2" descr="Английский ча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764704"/>
            <a:ext cx="4067175" cy="3048001"/>
          </a:xfrm>
          <a:prstGeom prst="rect">
            <a:avLst/>
          </a:prstGeom>
          <a:noFill/>
        </p:spPr>
      </p:pic>
      <p:pic>
        <p:nvPicPr>
          <p:cNvPr id="16388" name="Picture 4" descr="https://avatars.mds.yandex.net/i?id=a102784e57625bd79d7f3275035f286c7c239249-7753642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01008"/>
            <a:ext cx="333375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Предварительно подогревают сухой чайник. Затем в него насыпают чай из расчета чайная ложка на чашку воды и чайная ложка «на чайник». Чайник тотчас же заливают кипятком (дважды) и настаивают 5 мин. Пока чай настаивается, в сильно разогретые чашки разливают молоко — от 1/6 до 1/4 чашки (по вкусу) и затем в молоко наливают чай. Причем англичане строго следуют правилу наливать чай в молоко, а ни в коем случае не наоборот. Замечено, что доливание молока в чай портит аромат и вкус напитка, и подобная ошибка рассматривается в Англии как невежество.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Пьют чай в строго определенные часы: утром за завтраком, во время ленча (13.00) и в файф-о-клок, т. е. в полдник (17.00). Англичане пьют исключительно крепкий чай и воды при этом употребляют немного: во-первых, каждый раз они выпивают не более двух чашек, а во-вторых, и это количество жидкости на 20 — 30% состоит из молока.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Английский </a:t>
            </a:r>
            <a:r>
              <a:rPr lang="ru-RU" b="1" dirty="0" smtClean="0">
                <a:solidFill>
                  <a:srgbClr val="FF0000"/>
                </a:solidFill>
              </a:rPr>
              <a:t>способ </a:t>
            </a:r>
            <a:r>
              <a:rPr lang="ru-RU" dirty="0" smtClean="0"/>
              <a:t>приготовления чая получил широкое распространение в Европе и Америке (США), а также в бывших английских колониях и доминионах. В Индии и на Цейлоне сохранили, а в ряде случаев и увеличили английскую норму закладки сухого чая и принимают этот способ заварки, но без промежуточного заливания водой части чайника и не всегда с молоком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В Индии</a:t>
            </a:r>
            <a:r>
              <a:rPr lang="ru-RU" dirty="0" smtClean="0"/>
              <a:t>, </a:t>
            </a:r>
            <a:r>
              <a:rPr lang="ru-RU" dirty="0" smtClean="0"/>
              <a:t>чай </a:t>
            </a:r>
            <a:r>
              <a:rPr lang="ru-RU" dirty="0" smtClean="0"/>
              <a:t>пьют и по-английски, с молоком, но национальным напитком считается так называемый замороженный чай. 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186808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vatars.mds.yandex.net/i?id=cdea47d1f350419d8656358f39bc743c-517797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88640"/>
            <a:ext cx="5707716" cy="4320480"/>
          </a:xfrm>
          <a:prstGeom prst="rect">
            <a:avLst/>
          </a:prstGeom>
          <a:noFill/>
        </p:spPr>
      </p:pic>
      <p:pic>
        <p:nvPicPr>
          <p:cNvPr id="11268" name="Picture 4" descr="https://avatars.mds.yandex.net/i?id=5493bd12dcf4cb60cad9777ea4bc42ace581d1e2-824987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3171" y="3789041"/>
            <a:ext cx="5356731" cy="3068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97</TotalTime>
  <Words>1319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Подача национальных горячих напитков</vt:lpstr>
      <vt:lpstr>Слайд 2</vt:lpstr>
      <vt:lpstr>Японский способ </vt:lpstr>
      <vt:lpstr>Слайд 4</vt:lpstr>
      <vt:lpstr>Английский способ </vt:lpstr>
      <vt:lpstr>Слайд 6</vt:lpstr>
      <vt:lpstr>Слайд 7</vt:lpstr>
      <vt:lpstr>Слайд 8</vt:lpstr>
      <vt:lpstr>Слайд 9</vt:lpstr>
      <vt:lpstr>Слайд 10</vt:lpstr>
      <vt:lpstr>Монгольский способ </vt:lpstr>
      <vt:lpstr>Слайд 12</vt:lpstr>
      <vt:lpstr>Слайд 13</vt:lpstr>
      <vt:lpstr>Слайд 14</vt:lpstr>
      <vt:lpstr>Русский способ </vt:lpstr>
      <vt:lpstr>Слайд 16</vt:lpstr>
      <vt:lpstr>Слайд 17</vt:lpstr>
      <vt:lpstr>Слайд 18</vt:lpstr>
      <vt:lpstr>Чайный банкет по-французски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Подача национальных горячих напитков</dc:title>
  <dc:creator>Alex</dc:creator>
  <cp:lastModifiedBy>Alex</cp:lastModifiedBy>
  <cp:revision>11</cp:revision>
  <dcterms:created xsi:type="dcterms:W3CDTF">2023-02-19T08:26:45Z</dcterms:created>
  <dcterms:modified xsi:type="dcterms:W3CDTF">2023-02-19T10:14:50Z</dcterms:modified>
</cp:coreProperties>
</file>