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5" r:id="rId2"/>
    <p:sldId id="303" r:id="rId3"/>
    <p:sldId id="261" r:id="rId4"/>
    <p:sldId id="301" r:id="rId5"/>
    <p:sldId id="281" r:id="rId6"/>
    <p:sldId id="264" r:id="rId7"/>
    <p:sldId id="292" r:id="rId8"/>
    <p:sldId id="293" r:id="rId9"/>
    <p:sldId id="285" r:id="rId10"/>
    <p:sldId id="294" r:id="rId11"/>
    <p:sldId id="267" r:id="rId12"/>
    <p:sldId id="314" r:id="rId13"/>
    <p:sldId id="268" r:id="rId14"/>
    <p:sldId id="257" r:id="rId15"/>
    <p:sldId id="270" r:id="rId16"/>
    <p:sldId id="269" r:id="rId17"/>
    <p:sldId id="272" r:id="rId18"/>
    <p:sldId id="276" r:id="rId19"/>
    <p:sldId id="275" r:id="rId20"/>
    <p:sldId id="277" r:id="rId21"/>
    <p:sldId id="278" r:id="rId22"/>
    <p:sldId id="311" r:id="rId23"/>
    <p:sldId id="279" r:id="rId24"/>
    <p:sldId id="258" r:id="rId25"/>
    <p:sldId id="280" r:id="rId26"/>
    <p:sldId id="288" r:id="rId27"/>
    <p:sldId id="309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11" autoAdjust="0"/>
    <p:restoredTop sz="94660"/>
  </p:normalViewPr>
  <p:slideViewPr>
    <p:cSldViewPr>
      <p:cViewPr varScale="1">
        <p:scale>
          <a:sx n="86" d="100"/>
          <a:sy n="86" d="100"/>
        </p:scale>
        <p:origin x="-15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B25B6-5A78-4861-BDDF-D2E1BBB1766B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EBD30-8231-4CBE-993B-FB54672D7F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24075-5F17-4F8D-8086-BA042336B4FB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FD5EA-20BE-40F2-88F4-BEF1EF2AE7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2B34B-D4BC-447A-96D3-E9AF631E8E22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DA33C-9AF6-4A2E-9E4D-FF33342714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94D14-537C-4B78-A485-47F0D6DD13B3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192F5-7C4E-4990-B48C-54FE639194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A1675-AB92-4C8A-95FC-EE99A0D25949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C6608-31A8-4234-A3BB-39CAAACDF3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597D4-E980-4A30-9FD9-B72A7DF3AF08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AD444-8A79-4511-A295-CAC4BA7665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C12C4-69AB-4381-B0F3-E977C370E354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19EFA-AA29-49B6-ABDF-FDD7014964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9B7BA-3205-4EAF-ADDB-F94FAF33885B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C743-3080-4433-9687-7F0A35A693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7A2C9-DCFC-4DEC-8875-BB429D7D5C50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0D4FA-1B6B-4D1E-BDA2-BBB4F390A8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87BBA-AC1F-44B0-966F-88C15BE4F918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E91F3-4127-4A3F-8DB3-3AD9FBB0C6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D7AFF-6898-47D5-8191-BAE9B1F27BEC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2ACC9-08E1-477E-9465-6529A59E58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DF6C7FA-340F-4754-9155-1B5C7D83DD9C}" type="datetimeFigureOut">
              <a:rPr lang="ru-RU"/>
              <a:pPr>
                <a:defRPr/>
              </a:pPr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4D2E30-BCAA-4F0C-A873-84C018A83E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4;&#1086;&#1103;%20&#1087;&#1072;&#1087;&#1082;&#1072;%20&#1085;&#1072;%20&#1074;&#1086;&#1089;&#1087;&#1080;&#1090;&#1072;&#1090;&#1077;&#1083;&#1100;%20&#1075;&#1086;&#1076;&#1072;%202014\&#1055;&#1056;&#1045;&#1047;&#1045;&#1053;&#1058;&#1040;&#1062;&#1048;&#1071;%20&#1050;%20&#1047;&#1040;&#1053;&#1071;&#1058;&#1048;&#1070;\&#1101;&#1092;&#1092;&#1077;&#1082;&#1090;%20&#1090;&#1088;&#1077;&#1074;&#1086;&#1078;&#1085;&#1072;&#1103;%20&#1084;&#1091;&#1079;&#1099;&#1082;&#1072;.mp3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4;&#1086;&#1103;%20&#1087;&#1072;&#1087;&#1082;&#1072;%20&#1085;&#1072;%20&#1074;&#1086;&#1089;&#1087;&#1080;&#1090;&#1072;&#1090;&#1077;&#1083;&#1100;%20&#1075;&#1086;&#1076;&#1072;%202014\&#1055;&#1056;&#1045;&#1047;&#1045;&#1053;&#1058;&#1040;&#1062;&#1048;&#1071;%20&#1050;%20&#1047;&#1040;&#1053;&#1071;&#1058;&#1048;&#1070;\007&#1082;&#1086;&#1089;&#1084;&#1080;&#1095;&#1077;&#1089;&#1082;&#1072;&#1103;6.mp3" TargetMode="Externa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4;&#1086;&#1103;%20&#1087;&#1072;&#1087;&#1082;&#1072;%20&#1085;&#1072;%20&#1074;&#1086;&#1089;&#1087;&#1080;&#1090;&#1072;&#1090;&#1077;&#1083;&#1100;%20&#1075;&#1086;&#1076;&#1072;%202014\&#1055;&#1056;&#1045;&#1047;&#1045;&#1053;&#1058;&#1040;&#1062;&#1048;&#1071;%20&#1050;%20&#1047;&#1040;&#1053;&#1071;&#1058;&#1048;&#1070;\&#1074;&#1086;&#1083;&#1096;&#1077;&#1073;&#1085;&#1086;&#1077;%20&#1087;&#1088;&#1077;&#1074;&#1088;&#1072;&#1097;&#1077;&#1085;&#1080;&#1077;.mp3" TargetMode="Externa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4;&#1086;&#1103;%20&#1087;&#1072;&#1087;&#1082;&#1072;%20&#1085;&#1072;%20&#1074;&#1086;&#1089;&#1087;&#1080;&#1090;&#1072;&#1090;&#1077;&#1083;&#1100;%20&#1075;&#1086;&#1076;&#1072;%202014\&#1055;&#1056;&#1045;&#1047;&#1045;&#1053;&#1058;&#1040;&#1062;&#1048;&#1071;%20&#1050;%20&#1047;&#1040;&#1053;&#1071;&#1058;&#1048;&#1070;\&#1074;&#1086;&#1083;&#1096;&#1077;&#1073;&#1085;&#1086;&#1077;%20&#1087;&#1088;&#1077;&#1074;&#1088;&#1072;&#1097;&#1077;&#1085;&#1080;&#1077;.mp3" TargetMode="Externa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4;&#1086;&#1103;%20&#1087;&#1072;&#1087;&#1082;&#1072;%20&#1085;&#1072;%20&#1074;&#1086;&#1089;&#1087;&#1080;&#1090;&#1072;&#1090;&#1077;&#1083;&#1100;%20&#1075;&#1086;&#1076;&#1072;%202014\&#1055;&#1056;&#1045;&#1047;&#1045;&#1053;&#1058;&#1040;&#1062;&#1048;&#1071;%20&#1050;%20&#1047;&#1040;&#1053;&#1071;&#1058;&#1048;&#1070;\&#1074;&#1086;&#1083;&#1096;&#1077;&#1073;&#1085;&#1086;&#1077;%20&#1087;&#1088;&#1077;&#1074;&#1088;&#1072;&#1097;&#1077;&#1085;&#1080;&#1077;.mp3" TargetMode="Externa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4;&#1086;&#1103;%20&#1087;&#1072;&#1087;&#1082;&#1072;%20&#1085;&#1072;%20&#1074;&#1086;&#1089;&#1087;&#1080;&#1090;&#1072;&#1090;&#1077;&#1083;&#1100;%20&#1075;&#1086;&#1076;&#1072;%202014\&#1055;&#1056;&#1045;&#1047;&#1045;&#1053;&#1058;&#1040;&#1062;&#1048;&#1071;%20&#1050;%20&#1047;&#1040;&#1053;&#1071;&#1058;&#1048;&#1070;\&#1074;&#1086;&#1083;&#1096;&#1077;&#1073;&#1085;&#1086;&#1077;%20&#1087;&#1088;&#1077;&#1074;&#1088;&#1072;&#1097;&#1077;&#1085;&#1080;&#1077;.mp3" TargetMode="Externa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4;&#1086;&#1103;%20&#1087;&#1072;&#1087;&#1082;&#1072;%20&#1085;&#1072;%20&#1074;&#1086;&#1089;&#1087;&#1080;&#1090;&#1072;&#1090;&#1077;&#1083;&#1100;%20&#1075;&#1086;&#1076;&#1072;%202014\&#1055;&#1056;&#1045;&#1047;&#1045;&#1053;&#1058;&#1040;&#1062;&#1048;&#1071;%20&#1050;%20&#1047;&#1040;&#1053;&#1071;&#1058;&#1048;&#1070;\&#1074;&#1086;&#1083;&#1096;&#1077;&#1073;&#1085;&#1086;&#1077;%20&#1087;&#1088;&#1077;&#1074;&#1088;&#1072;&#1097;&#1077;&#1085;&#1080;&#1077;.mp3" TargetMode="Externa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4;&#1086;&#1103;%20&#1087;&#1072;&#1087;&#1082;&#1072;%20&#1085;&#1072;%20&#1074;&#1086;&#1089;&#1087;&#1080;&#1090;&#1072;&#1090;&#1077;&#1083;&#1100;%20&#1075;&#1086;&#1076;&#1072;%202014\&#1055;&#1056;&#1045;&#1047;&#1045;&#1053;&#1058;&#1040;&#1062;&#1048;&#1071;%20&#1050;%20&#1047;&#1040;&#1053;&#1071;&#1058;&#1048;&#1070;\007&#1082;&#1086;&#1089;&#1084;&#1080;&#1095;&#1077;&#1089;&#1082;&#1072;&#1103;6.mp3" TargetMode="Externa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4;&#1086;&#1103;%20&#1087;&#1072;&#1087;&#1082;&#1072;%20&#1085;&#1072;%20&#1074;&#1086;&#1089;&#1087;&#1080;&#1090;&#1072;&#1090;&#1077;&#1083;&#1100;%20&#1075;&#1086;&#1076;&#1072;%202014\&#1055;&#1056;&#1045;&#1047;&#1045;&#1053;&#1058;&#1040;&#1062;&#1048;&#1071;%20&#1050;%20&#1047;&#1040;&#1053;&#1071;&#1058;&#1048;&#1070;\&#1074;&#1086;&#1083;&#1096;&#1077;&#1073;&#1085;&#1086;&#1077;%20&#1087;&#1088;&#1077;&#1074;&#1088;&#1072;&#1097;&#1077;&#1085;&#1080;&#1077;.mp3" TargetMode="Externa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4;&#1086;&#1103;%20&#1087;&#1072;&#1087;&#1082;&#1072;%20&#1085;&#1072;%20&#1074;&#1086;&#1089;&#1087;&#1080;&#1090;&#1072;&#1090;&#1077;&#1083;&#1100;%20&#1075;&#1086;&#1076;&#1072;%202014\&#1055;&#1056;&#1045;&#1047;&#1045;&#1053;&#1058;&#1040;&#1062;&#1048;&#1071;%20&#1050;%20&#1047;&#1040;&#1053;&#1071;&#1058;&#1048;&#1070;\&#1055;&#1054;&#1071;&#1042;&#1051;&#1045;&#1053;&#1048;&#1045;%20&#1056;&#1040;&#1044;&#1059;&#1043;&#1048;.mp3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4;&#1086;&#1103;%20&#1087;&#1072;&#1087;&#1082;&#1072;%20&#1085;&#1072;%20&#1074;&#1086;&#1089;&#1087;&#1080;&#1090;&#1072;&#1090;&#1077;&#1083;&#1100;%20&#1075;&#1086;&#1076;&#1072;%202014\&#1055;&#1056;&#1045;&#1047;&#1045;&#1053;&#1058;&#1040;&#1062;&#1048;&#1071;%20&#1050;%20&#1047;&#1040;&#1053;&#1071;&#1058;&#1048;&#1070;\007&#1082;&#1086;&#1089;&#1084;&#1080;&#1095;&#1077;&#1089;&#1082;&#1072;&#1103;6.mp3" TargetMode="External"/><Relationship Id="rId5" Type="http://schemas.openxmlformats.org/officeDocument/2006/relationships/image" Target="../media/image12.jpeg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4;&#1086;&#1103;%20&#1087;&#1072;&#1087;&#1082;&#1072;%20&#1085;&#1072;%20&#1074;&#1086;&#1089;&#1087;&#1080;&#1090;&#1072;&#1090;&#1077;&#1083;&#1100;%20&#1075;&#1086;&#1076;&#1072;%202014\&#1055;&#1056;&#1045;&#1047;&#1045;&#1053;&#1058;&#1040;&#1062;&#1048;&#1071;%20&#1050;%20&#1047;&#1040;&#1053;&#1071;&#1058;&#1048;&#1070;\&#1055;&#1054;&#1071;&#1042;&#1051;&#1045;&#1053;&#1048;&#1045;%20&#1056;&#1040;&#1044;&#1059;&#1043;&#1048;.mp3" TargetMode="Externa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4;&#1086;&#1103;%20&#1087;&#1072;&#1087;&#1082;&#1072;%20&#1085;&#1072;%20&#1074;&#1086;&#1089;&#1087;&#1080;&#1090;&#1072;&#1090;&#1077;&#1083;&#1100;%20&#1075;&#1086;&#1076;&#1072;%202014\&#1055;&#1056;&#1045;&#1047;&#1045;&#1053;&#1058;&#1040;&#1062;&#1048;&#1071;%20&#1050;%20&#1047;&#1040;&#1053;&#1071;&#1058;&#1048;&#1070;\&#1042;&#1047;&#1051;&#1045;&#1058;%20&#1056;&#1040;&#1050;&#1045;&#1058;&#1067;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4;&#1086;&#1103;%20&#1087;&#1072;&#1087;&#1082;&#1072;%20&#1085;&#1072;%20&#1074;&#1086;&#1089;&#1087;&#1080;&#1090;&#1072;&#1090;&#1077;&#1083;&#1100;%20&#1075;&#1086;&#1076;&#1072;%202014\&#1055;&#1056;&#1045;&#1047;&#1045;&#1053;&#1058;&#1040;&#1062;&#1048;&#1071;%20&#1050;%20&#1047;&#1040;&#1053;&#1071;&#1058;&#1048;&#1070;\&#1057;&#1048;&#1043;&#1053;&#1040;&#1051;%20SOS%20&#1089;%20&#1087;&#1083;&#1072;&#1085;&#1077;&#1090;&#1099;%20&#1064;&#1077;&#1083;&#1077;&#1079;&#1103;&#1082;&#1072;%20-%20&#1082;&#1086;&#1087;&#1080;&#1103;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4;&#1086;&#1103;%20&#1087;&#1072;&#1087;&#1082;&#1072;%20&#1085;&#1072;%20&#1074;&#1086;&#1089;&#1087;&#1080;&#1090;&#1072;&#1090;&#1077;&#1083;&#1100;%20&#1075;&#1086;&#1076;&#1072;%202014\&#1055;&#1056;&#1045;&#1047;&#1045;&#1053;&#1058;&#1040;&#1062;&#1048;&#1071;%20&#1050;%20&#1047;&#1040;&#1053;&#1071;&#1058;&#1048;&#1070;\&#1090;&#1072;&#1081;&#1085;&#1072;%203%20&#1087;&#1083;&#1072;&#1085;&#1077;&#1090;&#1099;%20&#1090;&#1088;&#1077;&#1074;&#1086;&#1078;&#1085;&#1072;&#1103;.mp3" TargetMode="Externa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4;&#1086;&#1103;%20&#1087;&#1072;&#1087;&#1082;&#1072;%20&#1085;&#1072;%20&#1074;&#1086;&#1089;&#1087;&#1080;&#1090;&#1072;&#1090;&#1077;&#1083;&#1100;%20&#1075;&#1086;&#1076;&#1072;%202014\&#1055;&#1056;&#1045;&#1047;&#1045;&#1053;&#1058;&#1040;&#1062;&#1048;&#1071;%20&#1050;%20&#1047;&#1040;&#1053;&#1071;&#1058;&#1048;&#1070;\&#1042;&#1047;&#1051;&#1045;&#1058;%20&#1056;&#1040;&#1050;&#1045;&#1058;&#1067;.mp3" TargetMode="Externa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ic.rutubelist.ru/video/0d/0e/0d0e909977ffae1bf4552e0be0264d0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5334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Users\samsung\Desktop\фоны\фоны к занятию космос\espaco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13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3" descr="C:\Users\samsung\Desktop\фоны\фоны к занятию космос\robot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0"/>
            <a:ext cx="61261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39748" y="4079879"/>
            <a:ext cx="8174545" cy="255454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relaxedInse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Злой волшебник обронил конверт,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когда улетал с нашей планеты,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может быть, там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вы найдете подсказку?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700"/>
                            </p:stCondLst>
                            <p:childTnLst>
                              <p:par>
                                <p:cTn id="18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100"/>
                            </p:stCondLst>
                            <p:childTnLst>
                              <p:par>
                                <p:cTn id="24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300"/>
                            </p:stCondLst>
                            <p:childTnLst>
                              <p:par>
                                <p:cTn id="30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C:\Users\samsung\Desktop\фоны\фоны к занятию космос\espaco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113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F:\ВОСПИТАТЕЛЬ ГОДА 2014\фоны\Envelope-Ic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928688"/>
            <a:ext cx="7916863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625" y="5357813"/>
            <a:ext cx="1357313" cy="12144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85938" y="5357813"/>
            <a:ext cx="1357312" cy="12144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143250" y="5357813"/>
            <a:ext cx="1357313" cy="12144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500563" y="5357813"/>
            <a:ext cx="1357312" cy="12144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857875" y="5357813"/>
            <a:ext cx="1357313" cy="12144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215188" y="5357813"/>
            <a:ext cx="1357312" cy="12144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2" name="эффект тревожная музы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00" y="285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samsung\Desktop\фоны\фоны к занятию космос\espaco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007космическая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3284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467" name="Group 11"/>
          <p:cNvGraphicFramePr>
            <a:graphicFrameLocks noGrp="1"/>
          </p:cNvGraphicFramePr>
          <p:nvPr/>
        </p:nvGraphicFramePr>
        <p:xfrm>
          <a:off x="0" y="260350"/>
          <a:ext cx="9144000" cy="6697663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6697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Unicode MS" pitchFamily="34" charset="-128"/>
                          <a:ea typeface="Times New Roman" pitchFamily="18" charset="0"/>
                          <a:cs typeface="Arial Unicode MS" pitchFamily="34" charset="-128"/>
                        </a:rPr>
                        <a:t>Гагарин, Пушкин, ракета, вертолет, метеорит, звезда, комета, Солнце.</a:t>
                      </a:r>
                      <a:endParaRPr kumimoji="0" lang="ru-RU" sz="7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Unicode MS" pitchFamily="34" charset="-128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138" name="Rectangle 14"/>
          <p:cNvSpPr>
            <a:spLocks noChangeArrowheads="1"/>
          </p:cNvSpPr>
          <p:nvPr/>
        </p:nvSpPr>
        <p:spPr bwMode="auto">
          <a:xfrm>
            <a:off x="-122238" y="4070350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3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4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C:\Users\samsung\Desktop\фоны\фоны к занятию космос\espaco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113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волшебное превраще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0718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5-конечная звезда 3"/>
          <p:cNvSpPr/>
          <p:nvPr/>
        </p:nvSpPr>
        <p:spPr>
          <a:xfrm>
            <a:off x="928688" y="0"/>
            <a:ext cx="7358062" cy="6500813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1500174"/>
            <a:ext cx="2966503" cy="39395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1" descr="http://nattik.ru/wp-content/uploads/2011/04/zanatie_kosmo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C:\Users\samsung\Desktop\фоны\фоны к занятию космос\espaco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113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волшебное превраще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0718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5-конечная звезда 3"/>
          <p:cNvSpPr/>
          <p:nvPr/>
        </p:nvSpPr>
        <p:spPr>
          <a:xfrm>
            <a:off x="928688" y="0"/>
            <a:ext cx="7358062" cy="6500813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1500174"/>
            <a:ext cx="2966503" cy="39395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3" descr="F:\ВОСПИТАТЕЛЬ ГОДА 2014\фоны\фоны к занятию космос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113"/>
            <a:ext cx="914400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C:\Users\samsung\Desktop\фоны\фоны к занятию космос\espaco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113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волшебное превраще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0718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5-конечная звезда 3"/>
          <p:cNvSpPr/>
          <p:nvPr/>
        </p:nvSpPr>
        <p:spPr>
          <a:xfrm>
            <a:off x="928688" y="0"/>
            <a:ext cx="7358062" cy="6500813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1500174"/>
            <a:ext cx="2966503" cy="39395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C:\Users\samsung\Desktop\фоны\фоны к занятию космос\espaco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113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волшебное превраще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0718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5-конечная звезда 3"/>
          <p:cNvSpPr/>
          <p:nvPr/>
        </p:nvSpPr>
        <p:spPr>
          <a:xfrm>
            <a:off x="928688" y="0"/>
            <a:ext cx="7358062" cy="6500813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1714488"/>
            <a:ext cx="2966503" cy="39395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F:\ВОСПИТАТЕЛЬ ГОДА 2014\фоны\фоны к занятию космос\NLO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mtClean="0">
                <a:solidFill>
                  <a:schemeClr val="bg1"/>
                </a:solidFill>
              </a:rPr>
              <a:t>Первый космонавт.</a:t>
            </a:r>
          </a:p>
        </p:txBody>
      </p:sp>
      <p:pic>
        <p:nvPicPr>
          <p:cNvPr id="16386" name="Содержимое 3" descr="гагарин фотка.jpg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95413" y="1600200"/>
            <a:ext cx="6353175" cy="4525963"/>
          </a:xfrm>
        </p:spPr>
      </p:pic>
      <p:pic>
        <p:nvPicPr>
          <p:cNvPr id="16387" name="Содержимое 3" descr="гагарин фотка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C:\Users\samsung\Desktop\фоны\фоны к занятию космос\espaco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113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волшебное превраще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0718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5-конечная звезда 3"/>
          <p:cNvSpPr/>
          <p:nvPr/>
        </p:nvSpPr>
        <p:spPr>
          <a:xfrm>
            <a:off x="928688" y="0"/>
            <a:ext cx="7358062" cy="6500813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1714488"/>
            <a:ext cx="2966503" cy="39395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F:\ВОСПИТАТЕЛЬ ГОДА 2014\фоны\фоны к занятию космос\kometa_elenina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5563" y="0"/>
            <a:ext cx="9199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C:\Users\samsung\Desktop\фоны\фоны к занятию космос\espaco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113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007космическая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4" descr="DSCF662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404813"/>
            <a:ext cx="8208963" cy="615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C:\Users\samsung\Desktop\фоны\фоны к занятию космос\espaco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113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волшебное превраще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0718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5-конечная звезда 3"/>
          <p:cNvSpPr/>
          <p:nvPr/>
        </p:nvSpPr>
        <p:spPr>
          <a:xfrm>
            <a:off x="928688" y="0"/>
            <a:ext cx="7358062" cy="6500813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1714488"/>
            <a:ext cx="2966503" cy="39395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C:\Users\samsung\Desktop\фоны\34321c78a3b8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7788" y="0"/>
            <a:ext cx="92217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rainbow3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75" y="428625"/>
            <a:ext cx="9396413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357290" y="4214818"/>
            <a:ext cx="7151317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Р а </a:t>
            </a:r>
            <a:r>
              <a:rPr lang="ru-RU" sz="12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д</a:t>
            </a:r>
            <a:r>
              <a:rPr lang="ru-RU" sz="1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 у г а</a:t>
            </a:r>
          </a:p>
        </p:txBody>
      </p:sp>
      <p:pic>
        <p:nvPicPr>
          <p:cNvPr id="5" name="ПОЯВЛЕНИЕ РАДУГ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43938" y="214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C:\Users\samsung\Desktop\фоны\фоны к занятию космос\espaco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113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007космическая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01063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6" descr="C:\Users\samsung\Desktop\фоны\фоны к занятию космос\1340876102_51c7ee1474a4cac8a7332334dc767496 - копия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25" y="928688"/>
            <a:ext cx="678180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C:\Users\samsung\Desktop\фоны\фоны к занятию космос\espaco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113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ПОЯВЛЕНИЕ РАДУГ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43938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2" descr="F:\ВОСПИТАТЕЛЬ ГОДА 2014\фоны\фоны к занятию космос\1340876102_51c7ee1474a4cac8a7332334dc76749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7313" y="1071563"/>
            <a:ext cx="6662737" cy="499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C:\Users\samsung\Desktop\фоны\фоны к занятию космос\espaco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13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" y="270892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F:\ВОСПИТАТЕЛЬ ГОДА 2014\фоны\Spac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mtClean="0"/>
              <a:t>космос</a:t>
            </a:r>
          </a:p>
        </p:txBody>
      </p:sp>
      <p:pic>
        <p:nvPicPr>
          <p:cNvPr id="15362" name="Содержимое 3" descr="красивый космос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5363" name="Содержимое 3" descr="красивый космос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Users\samsung\Desktop\фоны\фоны к занятию космос\espaco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113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286116" y="928670"/>
            <a:ext cx="2459328" cy="54784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1000108"/>
            <a:ext cx="2459328" cy="54784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86116" y="785794"/>
            <a:ext cx="2459328" cy="54784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143240" y="857232"/>
            <a:ext cx="2459328" cy="54784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143240" y="785794"/>
            <a:ext cx="2459328" cy="54784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pic>
        <p:nvPicPr>
          <p:cNvPr id="1026" name="Picture 2" descr="F:\ВОСПИТАТЕЛЬ ГОДА 2014\фоны\фоны к занятию космос\spiral16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152169">
            <a:off x="-4865688" y="5553075"/>
            <a:ext cx="476250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ВЗЛЕТ РАКЕ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00" y="64293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251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25 -0.08001 L 1.47257 -1.06591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49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5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Users\samsung\Desktop\фоны\фоны к занятию космос\espaco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Users\samsung\Desktop\фоны\фоны к занятию космос\robot3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476672"/>
            <a:ext cx="5564187" cy="622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ИГНАЛ SOS с планеты Шелезяка - коп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01063" y="357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Users\samsung\Desktop\фоны\фоны к занятию космос\espaco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113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тайна 3 планеты тревожн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5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C:\Users\samsung\Desktop\фоны\фоны к занятию космос\1340876102_51c7ee1474a4cac8a7332334dc767496 - копия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38" y="928688"/>
            <a:ext cx="678180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7" presetClass="entr" presetSubtype="8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samsung\Desktop\фоны\фоны к занятию космос\espaco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ВЗЛЕТ РАКЕ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00" y="285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G:\ВОСПИТАТЕЛЬ ГОДА 2014\фоны\фоны к занятию космос\52f6fa162efe380762ecd52ae50ddda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Users\samsung\Desktop\фоны\фоны к занятию космос\espaco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13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C:\Users\samsung\Desktop\фоны\фоны к занятию космос\robot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0"/>
            <a:ext cx="61261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7501" y="3681551"/>
            <a:ext cx="8731237" cy="317009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Здравствуйте! </a:t>
            </a:r>
            <a:r>
              <a:rPr lang="ru-RU" sz="4000" dirty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Спасибо, что приняли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наш сигнал бедствия. Злой волшебник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украл все краски, и теперь наша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планета погибает.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Помогите нам их вернуть!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500"/>
                            </p:stCondLst>
                            <p:childTnLst>
                              <p:par>
                                <p:cTn id="36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000"/>
                            </p:stCondLst>
                            <p:childTnLst>
                              <p:par>
                                <p:cTn id="42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2082</TotalTime>
  <Words>87</Words>
  <Application>Microsoft Office PowerPoint</Application>
  <PresentationFormat>Экран (4:3)</PresentationFormat>
  <Paragraphs>26</Paragraphs>
  <Slides>27</Slides>
  <Notes>0</Notes>
  <HiddenSlides>0</HiddenSlides>
  <MMClips>16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Первый космонавт.</vt:lpstr>
      <vt:lpstr>Слайд 3</vt:lpstr>
      <vt:lpstr>космос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Светличная</dc:creator>
  <cp:lastModifiedBy>hp</cp:lastModifiedBy>
  <cp:revision>175</cp:revision>
  <dcterms:created xsi:type="dcterms:W3CDTF">2014-01-29T05:48:20Z</dcterms:created>
  <dcterms:modified xsi:type="dcterms:W3CDTF">2023-04-10T18:12:17Z</dcterms:modified>
</cp:coreProperties>
</file>