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302" r:id="rId6"/>
    <p:sldId id="303" r:id="rId7"/>
    <p:sldId id="280" r:id="rId8"/>
    <p:sldId id="301" r:id="rId9"/>
    <p:sldId id="305" r:id="rId10"/>
    <p:sldId id="310" r:id="rId11"/>
    <p:sldId id="311" r:id="rId12"/>
    <p:sldId id="312" r:id="rId13"/>
    <p:sldId id="313" r:id="rId14"/>
    <p:sldId id="314" r:id="rId15"/>
    <p:sldId id="315" r:id="rId16"/>
    <p:sldId id="316" r:id="rId17"/>
  </p:sldIdLst>
  <p:sldSz cx="12192000" cy="6858000"/>
  <p:notesSz cx="6858000" cy="9144000"/>
  <p:defaultTextStyle>
    <a:defPPr rtl="0">
      <a:defRPr lang="x-none"/>
    </a:defPPr>
    <a:lvl1pPr marL="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7296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528" userDrawn="1">
          <p15:clr>
            <a:srgbClr val="A4A3A4"/>
          </p15:clr>
        </p15:guide>
        <p15:guide id="4" orient="horz" pos="355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7" pos="4032" userDrawn="1">
          <p15:clr>
            <a:srgbClr val="A4A3A4"/>
          </p15:clr>
        </p15:guide>
        <p15:guide id="9" pos="3648" userDrawn="1">
          <p15:clr>
            <a:srgbClr val="A4A3A4"/>
          </p15:clr>
        </p15:guide>
        <p15:guide id="10" orient="horz" pos="1536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63"/>
    <p:restoredTop sz="95701"/>
  </p:normalViewPr>
  <p:slideViewPr>
    <p:cSldViewPr>
      <p:cViewPr varScale="1">
        <p:scale>
          <a:sx n="86" d="100"/>
          <a:sy n="86" d="100"/>
        </p:scale>
        <p:origin x="-342" y="-90"/>
      </p:cViewPr>
      <p:guideLst>
        <p:guide orient="horz" pos="528"/>
        <p:guide orient="horz" pos="3552"/>
        <p:guide orient="horz" pos="768"/>
        <p:guide orient="horz" pos="1536"/>
        <p:guide orient="horz" pos="1872"/>
        <p:guide pos="7296"/>
        <p:guide pos="384"/>
        <p:guide pos="4032"/>
        <p:guide pos="36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2764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796DF4A1-647D-45ED-4039-DB1F96860E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x-none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45B069F-A8F2-8387-8C92-A2E5464B75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x-none" sz="1200"/>
            </a:lvl1pPr>
          </a:lstStyle>
          <a:p>
            <a:pPr rtl="0"/>
            <a:fld id="{653DF011-7E5D-410B-B704-516B718BB50A}" type="datetime1">
              <a:rPr lang="ru-RU" smtClean="0"/>
              <a:pPr rtl="0"/>
              <a:t>17.04.2023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510553D-995D-EFE2-4EAC-170D76D066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x-none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03C3C56-8BAD-E984-BB24-4EA71CA2EB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x-none" sz="1200"/>
            </a:lvl1pPr>
          </a:lstStyle>
          <a:p>
            <a:pPr rtl="0"/>
            <a:fld id="{44AAF311-A558-444C-927C-8328B655F972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32189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x-none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x-none" sz="1200"/>
            </a:lvl1pPr>
          </a:lstStyle>
          <a:p>
            <a:fld id="{D4D2DA09-4E9C-44B8-BC33-6EB8C02EED6A}" type="datetime1">
              <a:rPr lang="ru-RU" smtClean="0"/>
              <a:pPr/>
              <a:t>17.04.2023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x-none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x-none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x-none" sz="1200"/>
            </a:lvl1pPr>
          </a:lstStyle>
          <a:p>
            <a:pPr rtl="0"/>
            <a:fld id="{821E5FCA-B2DD-C941-A2C1-638939433487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524896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2009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563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438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777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662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4497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821E5FCA-B2DD-C941-A2C1-638939433487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141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1734DBF-D33A-9B28-288C-C2DAB9E541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x-none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x-none" sz="2400" b="1" baseline="0">
                <a:latin typeface="+mn-lt"/>
              </a:defRPr>
            </a:lvl1pPr>
            <a:lvl2pPr marL="457200" indent="0" algn="ctr">
              <a:buNone/>
              <a:defRPr lang="x-none" sz="2000"/>
            </a:lvl2pPr>
            <a:lvl3pPr marL="914400" indent="0" algn="ctr">
              <a:buNone/>
              <a:defRPr lang="x-none" sz="1800"/>
            </a:lvl3pPr>
            <a:lvl4pPr marL="1371600" indent="0" algn="ctr">
              <a:buNone/>
              <a:defRPr lang="x-none" sz="1600"/>
            </a:lvl4pPr>
            <a:lvl5pPr marL="1828800" indent="0" algn="ctr">
              <a:buNone/>
              <a:defRPr lang="x-none" sz="1600"/>
            </a:lvl5pPr>
            <a:lvl6pPr marL="2286000" indent="0" algn="ctr">
              <a:buNone/>
              <a:defRPr lang="x-none" sz="1600"/>
            </a:lvl6pPr>
            <a:lvl7pPr marL="2743200" indent="0" algn="ctr">
              <a:buNone/>
              <a:defRPr lang="x-none" sz="1600"/>
            </a:lvl7pPr>
            <a:lvl8pPr marL="3200400" indent="0" algn="ctr">
              <a:buNone/>
              <a:defRPr lang="x-none" sz="1600"/>
            </a:lvl8pPr>
            <a:lvl9pPr marL="3657600" indent="0" algn="ctr">
              <a:buNone/>
              <a:defRPr lang="x-none"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345C5D8-082A-AC27-3801-7A6EC37519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8809"/>
          <a:stretch/>
        </p:blipFill>
        <p:spPr>
          <a:xfrm>
            <a:off x="0" y="0"/>
            <a:ext cx="5467552" cy="235000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531883F-9B23-B442-5F02-C2D25BB37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1236" y="1234440"/>
            <a:ext cx="4950764" cy="56235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3127248"/>
            <a:ext cx="2029968" cy="2514600"/>
          </a:xfr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84378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2843784" y="3127248"/>
            <a:ext cx="2029968" cy="2514600"/>
          </a:xfr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=""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8406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=""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84064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="" xmlns:a16="http://schemas.microsoft.com/office/drawing/2014/main" id="{843F725B-A33F-7FB2-E5C4-96EA15466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5200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="" xmlns:a16="http://schemas.microsoft.com/office/drawing/2014/main" id="{D9DD0DA7-5A1E-5312-178F-13561EF7C23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315200" y="3127248"/>
            <a:ext cx="2029968" cy="2514600"/>
          </a:xfr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2" name="Текст 4">
            <a:extLst>
              <a:ext uri="{FF2B5EF4-FFF2-40B4-BE49-F238E27FC236}">
                <a16:creationId xmlns="" xmlns:a16="http://schemas.microsoft.com/office/drawing/2014/main" id="{5FBC3880-98AC-466C-7AD1-FDC8B3958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6336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Объект 5">
            <a:extLst>
              <a:ext uri="{FF2B5EF4-FFF2-40B4-BE49-F238E27FC236}">
                <a16:creationId xmlns="" xmlns:a16="http://schemas.microsoft.com/office/drawing/2014/main" id="{24965100-8EF5-0264-CEE5-BD5BF190163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46336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7865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0CC3D06-2435-B655-8AA5-11CCBBEF1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2234" y="0"/>
            <a:ext cx="3429766" cy="68214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4" name="Текст 33">
            <a:extLst>
              <a:ext uri="{FF2B5EF4-FFF2-40B4-BE49-F238E27FC236}">
                <a16:creationId xmlns="" xmlns:a16="http://schemas.microsoft.com/office/drawing/2014/main" id="{5D1E9421-BC85-99CB-EB40-1863FA622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907" y="3072704"/>
            <a:ext cx="1783080" cy="512064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1" name="Текст 40">
            <a:extLst>
              <a:ext uri="{FF2B5EF4-FFF2-40B4-BE49-F238E27FC236}">
                <a16:creationId xmlns="" xmlns:a16="http://schemas.microsoft.com/office/drawing/2014/main" id="{47BABAF8-5220-1E24-CE43-927FCCA269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46218" y="2432434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8" name="Текст 33">
            <a:extLst>
              <a:ext uri="{FF2B5EF4-FFF2-40B4-BE49-F238E27FC236}">
                <a16:creationId xmlns="" xmlns:a16="http://schemas.microsoft.com/office/drawing/2014/main" id="{F1D095F8-4552-1F88-C37B-99775B68AC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196136" y="4517644"/>
            <a:ext cx="1783080" cy="512064"/>
          </a:xfrm>
          <a:solidFill>
            <a:schemeClr val="accent2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8" name="Текст 40">
            <a:extLst>
              <a:ext uri="{FF2B5EF4-FFF2-40B4-BE49-F238E27FC236}">
                <a16:creationId xmlns="" xmlns:a16="http://schemas.microsoft.com/office/drawing/2014/main" id="{4C4BFA3E-7B57-DCDD-4EA6-16C64A3756B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83307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Текст 33">
            <a:extLst>
              <a:ext uri="{FF2B5EF4-FFF2-40B4-BE49-F238E27FC236}">
                <a16:creationId xmlns="" xmlns:a16="http://schemas.microsoft.com/office/drawing/2014/main" id="{C65BF0DD-74C0-E055-CCAC-600751F5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4418179" y="3067943"/>
            <a:ext cx="1783080" cy="512064"/>
          </a:xfrm>
          <a:solidFill>
            <a:schemeClr val="accent3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4" name="Текст 40">
            <a:extLst>
              <a:ext uri="{FF2B5EF4-FFF2-40B4-BE49-F238E27FC236}">
                <a16:creationId xmlns="" xmlns:a16="http://schemas.microsoft.com/office/drawing/2014/main" id="{25927394-D1A0-C084-C689-F7A4EEE924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89586" y="2432435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9" name="Текст 33">
            <a:extLst>
              <a:ext uri="{FF2B5EF4-FFF2-40B4-BE49-F238E27FC236}">
                <a16:creationId xmlns="" xmlns:a16="http://schemas.microsoft.com/office/drawing/2014/main" id="{08F0F1F2-0D4E-95EA-349B-D734163FD5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6640222" y="4517644"/>
            <a:ext cx="1783080" cy="512064"/>
          </a:xfrm>
          <a:solidFill>
            <a:schemeClr val="accent4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6" name="Текст 40">
            <a:extLst>
              <a:ext uri="{FF2B5EF4-FFF2-40B4-BE49-F238E27FC236}">
                <a16:creationId xmlns="" xmlns:a16="http://schemas.microsoft.com/office/drawing/2014/main" id="{B322E7EB-0174-5A8C-5BE3-F501B5670F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27392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33">
            <a:extLst>
              <a:ext uri="{FF2B5EF4-FFF2-40B4-BE49-F238E27FC236}">
                <a16:creationId xmlns="" xmlns:a16="http://schemas.microsoft.com/office/drawing/2014/main" id="{36C15449-A445-41A6-EAD9-37446450CC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862264" y="3072704"/>
            <a:ext cx="1783080" cy="512064"/>
          </a:xfrm>
          <a:solidFill>
            <a:schemeClr val="accent5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5" name="Текст 40">
            <a:extLst>
              <a:ext uri="{FF2B5EF4-FFF2-40B4-BE49-F238E27FC236}">
                <a16:creationId xmlns="" xmlns:a16="http://schemas.microsoft.com/office/drawing/2014/main" id="{E6B7327B-EA3B-790D-AB08-0ED1D2FB40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035230" y="2437196"/>
            <a:ext cx="1796654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x-none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22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070F102-837A-486A-0CD4-E957B66B8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931920"/>
            <a:ext cx="5470497" cy="29260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519FAF77-1797-C11F-A1A9-B351E30B37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8215" y="0"/>
            <a:ext cx="4983785" cy="22768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5157787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5157787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438400"/>
            <a:ext cx="5183188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00800" y="2871216"/>
            <a:ext cx="5183188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AE1E66A3-7FD1-08A5-8B20-36C5331DC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3650" y="4014216"/>
            <a:ext cx="5738350" cy="28437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464B067-71A6-CB30-BD46-5499FAAE0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458968" cy="291991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0740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0740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=""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83880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000" b="1" cap="all" spc="200" baseline="0">
                <a:latin typeface="+mj-lt"/>
              </a:defRPr>
            </a:lvl1pPr>
            <a:lvl2pPr marL="457200" indent="0">
              <a:buNone/>
              <a:defRPr lang="x-none" sz="2000" b="1"/>
            </a:lvl2pPr>
            <a:lvl3pPr marL="914400" indent="0">
              <a:buNone/>
              <a:defRPr lang="x-none" sz="1800" b="1"/>
            </a:lvl3pPr>
            <a:lvl4pPr marL="1371600" indent="0">
              <a:buNone/>
              <a:defRPr lang="x-none" sz="1600" b="1"/>
            </a:lvl4pPr>
            <a:lvl5pPr marL="1828800" indent="0">
              <a:buNone/>
              <a:defRPr lang="x-none" sz="1600" b="1"/>
            </a:lvl5pPr>
            <a:lvl6pPr marL="2286000" indent="0">
              <a:buNone/>
              <a:defRPr lang="x-none" sz="1600" b="1"/>
            </a:lvl6pPr>
            <a:lvl7pPr marL="2743200" indent="0">
              <a:buNone/>
              <a:defRPr lang="x-none" sz="1600" b="1"/>
            </a:lvl7pPr>
            <a:lvl8pPr marL="3200400" indent="0">
              <a:buNone/>
              <a:defRPr lang="x-none" sz="1600" b="1"/>
            </a:lvl8pPr>
            <a:lvl9pPr marL="3657600" indent="0">
              <a:buNone/>
              <a:defRPr lang="x-none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=""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83880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4928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5F45936-2436-D9FD-A05D-F3C70F90FD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58530"/>
            <a:ext cx="4700016" cy="30994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DF862D5-CF3B-E45B-934F-ACEF42B35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48072" cy="3436275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x-none" sz="4800" cap="all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x-none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x-none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x-none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x-none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x-none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4188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79AFB71-7F33-280E-7877-06F4AFFF0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x-none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3483864"/>
            <a:ext cx="10040112" cy="1280160"/>
          </a:xfrm>
        </p:spPr>
        <p:txBody>
          <a:bodyPr rtlCol="0"/>
          <a:lstStyle>
            <a:lvl1pPr marL="0" indent="0" algn="l">
              <a:buNone/>
              <a:defRPr lang="x-none" sz="2400" b="1" baseline="0">
                <a:latin typeface="+mn-lt"/>
              </a:defRPr>
            </a:lvl1pPr>
            <a:lvl2pPr marL="457200" indent="0" algn="ctr">
              <a:buNone/>
              <a:defRPr lang="x-none" sz="2000"/>
            </a:lvl2pPr>
            <a:lvl3pPr marL="914400" indent="0" algn="ctr">
              <a:buNone/>
              <a:defRPr lang="x-none" sz="1800"/>
            </a:lvl3pPr>
            <a:lvl4pPr marL="1371600" indent="0" algn="ctr">
              <a:buNone/>
              <a:defRPr lang="x-none" sz="1600"/>
            </a:lvl4pPr>
            <a:lvl5pPr marL="1828800" indent="0" algn="ctr">
              <a:buNone/>
              <a:defRPr lang="x-none" sz="1600"/>
            </a:lvl5pPr>
            <a:lvl6pPr marL="2286000" indent="0" algn="ctr">
              <a:buNone/>
              <a:defRPr lang="x-none" sz="1600"/>
            </a:lvl6pPr>
            <a:lvl7pPr marL="2743200" indent="0" algn="ctr">
              <a:buNone/>
              <a:defRPr lang="x-none" sz="1600"/>
            </a:lvl7pPr>
            <a:lvl8pPr marL="3200400" indent="0" algn="ctr">
              <a:buNone/>
              <a:defRPr lang="x-none" sz="1600"/>
            </a:lvl8pPr>
            <a:lvl9pPr marL="3657600" indent="0" algn="ctr">
              <a:buNone/>
              <a:defRPr lang="x-none"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34035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DEDC48-AA67-6FC9-FF0E-CD3CB49A5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8751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95418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x-none" sz="3200">
                <a:latin typeface="+mj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x-none" sz="3200"/>
            </a:lvl1pPr>
            <a:lvl2pPr>
              <a:defRPr lang="x-none" sz="2800"/>
            </a:lvl2pPr>
            <a:lvl3pPr>
              <a:defRPr lang="x-none" sz="2400"/>
            </a:lvl3pPr>
            <a:lvl4pPr>
              <a:defRPr lang="x-none" sz="2000"/>
            </a:lvl4pPr>
            <a:lvl5pPr>
              <a:defRPr lang="x-none" sz="2000"/>
            </a:lvl5pPr>
            <a:lvl6pPr>
              <a:defRPr lang="x-none" sz="2000"/>
            </a:lvl6pPr>
            <a:lvl7pPr>
              <a:defRPr lang="x-none" sz="2000"/>
            </a:lvl7pPr>
            <a:lvl8pPr>
              <a:defRPr lang="x-none" sz="2000"/>
            </a:lvl8pPr>
            <a:lvl9pPr>
              <a:defRPr lang="x-none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x-none" sz="1600"/>
            </a:lvl1pPr>
            <a:lvl2pPr marL="457200" indent="0">
              <a:buNone/>
              <a:defRPr lang="x-none" sz="1400"/>
            </a:lvl2pPr>
            <a:lvl3pPr marL="914400" indent="0">
              <a:buNone/>
              <a:defRPr lang="x-none" sz="1200"/>
            </a:lvl3pPr>
            <a:lvl4pPr marL="1371600" indent="0">
              <a:buNone/>
              <a:defRPr lang="x-none" sz="1000"/>
            </a:lvl4pPr>
            <a:lvl5pPr marL="1828800" indent="0">
              <a:buNone/>
              <a:defRPr lang="x-none" sz="1000"/>
            </a:lvl5pPr>
            <a:lvl6pPr marL="2286000" indent="0">
              <a:buNone/>
              <a:defRPr lang="x-none" sz="1000"/>
            </a:lvl6pPr>
            <a:lvl7pPr marL="2743200" indent="0">
              <a:buNone/>
              <a:defRPr lang="x-none" sz="1000"/>
            </a:lvl7pPr>
            <a:lvl8pPr marL="3200400" indent="0">
              <a:buNone/>
              <a:defRPr lang="x-none" sz="1000"/>
            </a:lvl8pPr>
            <a:lvl9pPr marL="3657600" indent="0">
              <a:buNone/>
              <a:defRPr lang="x-none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5754AE8D-13E4-BDDA-7C36-A9E08FD0A0E8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6CE37136-8479-8CDC-7EEB-030C1A8151EF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x-none" sz="3200">
                <a:latin typeface="+mj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x-none" sz="3200"/>
            </a:lvl1pPr>
            <a:lvl2pPr marL="457200" indent="0">
              <a:buNone/>
              <a:defRPr lang="x-none" sz="2800"/>
            </a:lvl2pPr>
            <a:lvl3pPr marL="914400" indent="0">
              <a:buNone/>
              <a:defRPr lang="x-none" sz="2400"/>
            </a:lvl3pPr>
            <a:lvl4pPr marL="1371600" indent="0">
              <a:buNone/>
              <a:defRPr lang="x-none" sz="2000"/>
            </a:lvl4pPr>
            <a:lvl5pPr marL="1828800" indent="0">
              <a:buNone/>
              <a:defRPr lang="x-none" sz="2000"/>
            </a:lvl5pPr>
            <a:lvl6pPr marL="2286000" indent="0">
              <a:buNone/>
              <a:defRPr lang="x-none" sz="2000"/>
            </a:lvl6pPr>
            <a:lvl7pPr marL="2743200" indent="0">
              <a:buNone/>
              <a:defRPr lang="x-none" sz="2000"/>
            </a:lvl7pPr>
            <a:lvl8pPr marL="3200400" indent="0">
              <a:buNone/>
              <a:defRPr lang="x-none" sz="2000"/>
            </a:lvl8pPr>
            <a:lvl9pPr marL="3657600" indent="0">
              <a:buNone/>
              <a:defRPr lang="x-none"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x-none" sz="1600"/>
            </a:lvl1pPr>
            <a:lvl2pPr marL="457200" indent="0">
              <a:buNone/>
              <a:defRPr lang="x-none" sz="1400"/>
            </a:lvl2pPr>
            <a:lvl3pPr marL="914400" indent="0">
              <a:buNone/>
              <a:defRPr lang="x-none" sz="1200"/>
            </a:lvl3pPr>
            <a:lvl4pPr marL="1371600" indent="0">
              <a:buNone/>
              <a:defRPr lang="x-none" sz="1000"/>
            </a:lvl4pPr>
            <a:lvl5pPr marL="1828800" indent="0">
              <a:buNone/>
              <a:defRPr lang="x-none" sz="1000"/>
            </a:lvl5pPr>
            <a:lvl6pPr marL="2286000" indent="0">
              <a:buNone/>
              <a:defRPr lang="x-none" sz="1000"/>
            </a:lvl6pPr>
            <a:lvl7pPr marL="2743200" indent="0">
              <a:buNone/>
              <a:defRPr lang="x-none" sz="1000"/>
            </a:lvl7pPr>
            <a:lvl8pPr marL="3200400" indent="0">
              <a:buNone/>
              <a:defRPr lang="x-none" sz="1000"/>
            </a:lvl8pPr>
            <a:lvl9pPr marL="3657600" indent="0">
              <a:buNone/>
              <a:defRPr lang="x-none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1DC6EFE9-BD9C-6124-823A-BD1C488321D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21B53473-DF27-C657-627F-ED66976E076B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1D3B0F0-DE71-18AB-7957-4CFA29C3A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57290"/>
            <a:ext cx="5797296" cy="60007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F04770F-E995-EF98-B4D1-9F13733EE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07199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x-none" sz="4800" cap="all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x-none" sz="2400" b="1" spc="2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x-none" sz="24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x-none" sz="24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x-none" sz="24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x-none" sz="24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1784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0328C38-4E83-27EA-9D01-DDDF73498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0576" y="3428234"/>
            <a:ext cx="6821424" cy="3429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270B91D-A39E-3D53-DBBB-DF836D19B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654518" cy="523951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x-none" sz="4800" cap="all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x-none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x-none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x-none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x-none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x-none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615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FEC1861-1570-5A6A-D3BA-4A17F008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x-none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x-none" sz="2400" b="1" baseline="0">
                <a:latin typeface="+mn-lt"/>
              </a:defRPr>
            </a:lvl1pPr>
            <a:lvl2pPr marL="457200" indent="0" algn="ctr">
              <a:buNone/>
              <a:defRPr lang="x-none" sz="2000"/>
            </a:lvl2pPr>
            <a:lvl3pPr marL="914400" indent="0" algn="ctr">
              <a:buNone/>
              <a:defRPr lang="x-none" sz="1800"/>
            </a:lvl3pPr>
            <a:lvl4pPr marL="1371600" indent="0" algn="ctr">
              <a:buNone/>
              <a:defRPr lang="x-none" sz="1600"/>
            </a:lvl4pPr>
            <a:lvl5pPr marL="1828800" indent="0" algn="ctr">
              <a:buNone/>
              <a:defRPr lang="x-none" sz="1600"/>
            </a:lvl5pPr>
            <a:lvl6pPr marL="2286000" indent="0" algn="ctr">
              <a:buNone/>
              <a:defRPr lang="x-none" sz="1600"/>
            </a:lvl6pPr>
            <a:lvl7pPr marL="2743200" indent="0" algn="ctr">
              <a:buNone/>
              <a:defRPr lang="x-none" sz="1600"/>
            </a:lvl7pPr>
            <a:lvl8pPr marL="3200400" indent="0" algn="ctr">
              <a:buNone/>
              <a:defRPr lang="x-none" sz="1600"/>
            </a:lvl8pPr>
            <a:lvl9pPr marL="3657600" indent="0" algn="ctr">
              <a:buNone/>
              <a:defRPr lang="x-none"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437D9B2-AE86-9092-7072-0F717E3CA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55535"/>
            <a:ext cx="4727448" cy="32024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BF7E0A5-7E8E-4A90-B415-12984C7AB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8245" y="0"/>
            <a:ext cx="5643755" cy="231343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x-none" sz="4800" cap="all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x-none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x-none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x-none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x-none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x-none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3680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EFA7995-D0F4-05F2-CDF1-463407E3BA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909" y="0"/>
            <a:ext cx="5160091" cy="40416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92D768B-E662-B315-7576-313DFCE2AB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27248"/>
            <a:ext cx="4162200" cy="37307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7" y="2441448"/>
            <a:ext cx="10972800" cy="304495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x-none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x-none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x-none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x-none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x-none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583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8303F0-A6CC-605A-D08C-4E4ED07C2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96903" cy="36118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04458FB-E7BB-F476-4A31-9C5AA406E2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02680" y="4079057"/>
            <a:ext cx="5989320" cy="2778943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240" y="2651760"/>
            <a:ext cx="6309360" cy="1580714"/>
          </a:xfrm>
        </p:spPr>
        <p:txBody>
          <a:bodyPr lIns="91440" rIns="91440" rtlCol="0" anchor="t"/>
          <a:lstStyle>
            <a:lvl1pPr algn="l">
              <a:lnSpc>
                <a:spcPct val="100000"/>
              </a:lnSpc>
              <a:defRPr lang="x-none" sz="2800" cap="none" spc="2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6" name="Текст 15">
            <a:extLst>
              <a:ext uri="{FF2B5EF4-FFF2-40B4-BE49-F238E27FC236}">
                <a16:creationId xmlns="" xmlns:a16="http://schemas.microsoft.com/office/drawing/2014/main" id="{94138E8D-4D76-2023-4B97-8ACB8894C5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63240" y="4232475"/>
            <a:ext cx="5775960" cy="333945"/>
          </a:xfrm>
        </p:spPr>
        <p:txBody>
          <a:bodyPr rtlCol="0"/>
          <a:lstStyle>
            <a:lvl1pPr marL="0" indent="0">
              <a:buNone/>
              <a:defRPr lang="x-none" sz="1800" spc="2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="" xmlns:a16="http://schemas.microsoft.com/office/drawing/2014/main" id="{D1FFE415-7AFC-D826-1BD1-1993DED3B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7922" y="3591339"/>
            <a:ext cx="1171575" cy="238760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x-none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”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="" xmlns:a16="http://schemas.microsoft.com/office/drawing/2014/main" id="{0962DFC0-ADB3-684B-6F72-9C45BB48C2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61" y="1982216"/>
            <a:ext cx="1171575" cy="2386584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x-none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="" xmlns:p14="http://schemas.microsoft.com/office/powerpoint/2010/main" val="333087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6C6FB24-160F-388E-8450-E5C970E24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4792"/>
            <a:ext cx="5359935" cy="509320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D0AF7F25-1C65-DB7F-9FA3-300318BD4B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2085" y="0"/>
            <a:ext cx="2929915" cy="2752344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Рисунок 23">
            <a:extLst>
              <a:ext uri="{FF2B5EF4-FFF2-40B4-BE49-F238E27FC236}">
                <a16:creationId xmlns=""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120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0" name="Текст 28">
            <a:extLst>
              <a:ext uri="{FF2B5EF4-FFF2-40B4-BE49-F238E27FC236}">
                <a16:creationId xmlns=""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8956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=""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8956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=""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0752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2" name="Текст 28">
            <a:extLst>
              <a:ext uri="{FF2B5EF4-FFF2-40B4-BE49-F238E27FC236}">
                <a16:creationId xmlns=""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29588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=""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9588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=""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4808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4" name="Текст 28">
            <a:extLst>
              <a:ext uri="{FF2B5EF4-FFF2-40B4-BE49-F238E27FC236}">
                <a16:creationId xmlns=""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3644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=""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3644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=""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98864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6" name="Текст 28">
            <a:extLst>
              <a:ext uri="{FF2B5EF4-FFF2-40B4-BE49-F238E27FC236}">
                <a16:creationId xmlns=""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97700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=""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97700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x-none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B6A3FD7E-DF96-B9E4-8D70-DA62CC339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6265"/>
            <a:ext cx="5358384" cy="5091735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x-none" sz="4800" spc="400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" name="Текст 28">
            <a:extLst>
              <a:ext uri="{FF2B5EF4-FFF2-40B4-BE49-F238E27FC236}">
                <a16:creationId xmlns=""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=""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28">
            <a:extLst>
              <a:ext uri="{FF2B5EF4-FFF2-40B4-BE49-F238E27FC236}">
                <a16:creationId xmlns="" xmlns:a16="http://schemas.microsoft.com/office/drawing/2014/main" id="{739AFCF1-55F0-974F-0F5C-34444B290B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="" xmlns:a16="http://schemas.microsoft.com/office/drawing/2014/main" id="{77CF7DE5-8E6D-2C2C-A514-BAB6D4B6FF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720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="" xmlns:a16="http://schemas.microsoft.com/office/drawing/2014/main" id="{5E48B363-63E8-4F17-842B-53AD935A6529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993392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21" name="Рисунок 23">
            <a:extLst>
              <a:ext uri="{FF2B5EF4-FFF2-40B4-BE49-F238E27FC236}">
                <a16:creationId xmlns="" xmlns:a16="http://schemas.microsoft.com/office/drawing/2014/main" id="{DBA744D6-401F-C995-EF58-BD24A0DD8581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1993392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2" name="Текст 28">
            <a:extLst>
              <a:ext uri="{FF2B5EF4-FFF2-40B4-BE49-F238E27FC236}">
                <a16:creationId xmlns=""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8688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=""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18688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0" name="Текст 28">
            <a:extLst>
              <a:ext uri="{FF2B5EF4-FFF2-40B4-BE49-F238E27FC236}">
                <a16:creationId xmlns="" xmlns:a16="http://schemas.microsoft.com/office/drawing/2014/main" id="{B1201CED-247A-16CA-9F03-BF32393D3B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18688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1" name="Текст 28">
            <a:extLst>
              <a:ext uri="{FF2B5EF4-FFF2-40B4-BE49-F238E27FC236}">
                <a16:creationId xmlns="" xmlns:a16="http://schemas.microsoft.com/office/drawing/2014/main" id="{2D5FA954-036C-191F-7040-1848AB2BE3C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18688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="" xmlns:a16="http://schemas.microsoft.com/office/drawing/2014/main" id="{9ABA5222-6FD6-405B-8AC8-18022C36590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745736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23" name="Рисунок 23">
            <a:extLst>
              <a:ext uri="{FF2B5EF4-FFF2-40B4-BE49-F238E27FC236}">
                <a16:creationId xmlns="" xmlns:a16="http://schemas.microsoft.com/office/drawing/2014/main" id="{8CFBAF86-D36B-F789-2C9C-78C6830B13C9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4745736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4" name="Текст 28">
            <a:extLst>
              <a:ext uri="{FF2B5EF4-FFF2-40B4-BE49-F238E27FC236}">
                <a16:creationId xmlns=""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66787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=""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6787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2" name="Текст 28">
            <a:extLst>
              <a:ext uri="{FF2B5EF4-FFF2-40B4-BE49-F238E27FC236}">
                <a16:creationId xmlns="" xmlns:a16="http://schemas.microsoft.com/office/drawing/2014/main" id="{6E32CE61-2D9B-C245-0D18-C33760B085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66787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3" name="Текст 28">
            <a:extLst>
              <a:ext uri="{FF2B5EF4-FFF2-40B4-BE49-F238E27FC236}">
                <a16:creationId xmlns="" xmlns:a16="http://schemas.microsoft.com/office/drawing/2014/main" id="{E4068D0A-21CD-897C-9CC1-0BFDAABB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66787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="" xmlns:a16="http://schemas.microsoft.com/office/drawing/2014/main" id="{124DE785-775F-4AE4-94B3-FA728188EBA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498080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26" name="Рисунок 23">
            <a:extLst>
              <a:ext uri="{FF2B5EF4-FFF2-40B4-BE49-F238E27FC236}">
                <a16:creationId xmlns="" xmlns:a16="http://schemas.microsoft.com/office/drawing/2014/main" id="{C110D526-1AE4-5106-E956-0B2ED3A4D4BC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498080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6" name="Текст 28">
            <a:extLst>
              <a:ext uri="{FF2B5EF4-FFF2-40B4-BE49-F238E27FC236}">
                <a16:creationId xmlns=""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252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=""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252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4" name="Текст 28">
            <a:extLst>
              <a:ext uri="{FF2B5EF4-FFF2-40B4-BE49-F238E27FC236}">
                <a16:creationId xmlns="" xmlns:a16="http://schemas.microsoft.com/office/drawing/2014/main" id="{3858F91A-46AA-AF23-2716-3B2B678BBE0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252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x-none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5" name="Текст 28">
            <a:extLst>
              <a:ext uri="{FF2B5EF4-FFF2-40B4-BE49-F238E27FC236}">
                <a16:creationId xmlns="" xmlns:a16="http://schemas.microsoft.com/office/drawing/2014/main" id="{EBC002F6-7435-833F-0E8B-30A53B075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73252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x-none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="" xmlns:a16="http://schemas.microsoft.com/office/drawing/2014/main" id="{F5694B35-7776-4DB9-9EB7-3AF076EC357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250424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27" name="Рисунок 23">
            <a:extLst>
              <a:ext uri="{FF2B5EF4-FFF2-40B4-BE49-F238E27FC236}">
                <a16:creationId xmlns="" xmlns:a16="http://schemas.microsoft.com/office/drawing/2014/main" id="{2CBF8435-BD05-F386-4E6E-F2B6F6894FD7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10250424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x-none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0552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бразец фо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E020D11E-3FF2-1E7F-038B-4F9534916FE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0127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x-none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104752"/>
            <a:ext cx="11430000" cy="2092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x-none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x-none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&lt;##&gt;</a:t>
            </a:r>
          </a:p>
        </p:txBody>
      </p:sp>
    </p:spTree>
    <p:extLst>
      <p:ext uri="{BB962C8B-B14F-4D97-AF65-F5344CB8AC3E}">
        <p14:creationId xmlns=""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62" r:id="rId5"/>
    <p:sldLayoutId id="2147483665" r:id="rId6"/>
    <p:sldLayoutId id="2147483669" r:id="rId7"/>
    <p:sldLayoutId id="2147483658" r:id="rId8"/>
    <p:sldLayoutId id="2147483666" r:id="rId9"/>
    <p:sldLayoutId id="2147483668" r:id="rId10"/>
    <p:sldLayoutId id="2147483670" r:id="rId11"/>
    <p:sldLayoutId id="2147483653" r:id="rId12"/>
    <p:sldLayoutId id="2147483667" r:id="rId13"/>
    <p:sldLayoutId id="2147483661" r:id="rId14"/>
    <p:sldLayoutId id="2147483660" r:id="rId15"/>
    <p:sldLayoutId id="2147483655" r:id="rId16"/>
    <p:sldLayoutId id="2147483659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4400" b="1" i="0" kern="1200" cap="all" spc="4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x-none" sz="2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24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20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708" y="1700808"/>
            <a:ext cx="10040112" cy="2387600"/>
          </a:xfr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sz="9200" dirty="0" smtClean="0"/>
              <a:t>Формулы Тонкой линзы</a:t>
            </a:r>
            <a:br>
              <a:rPr lang="ru-RU" sz="9200" dirty="0" smtClean="0"/>
            </a:br>
            <a:endParaRPr lang="ru-RU" sz="9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16480" y="5085184"/>
            <a:ext cx="2064680" cy="1280160"/>
          </a:xfrm>
        </p:spPr>
        <p:txBody>
          <a:bodyPr rtlCol="0"/>
          <a:lstStyle>
            <a:defPPr>
              <a:defRPr lang="x-none"/>
            </a:defPPr>
          </a:lstStyle>
          <a:p>
            <a:pPr rtl="0"/>
            <a:endParaRPr lang="ru-RU" dirty="0" smtClean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695400" y="178331"/>
            <a:ext cx="5775960" cy="333945"/>
          </a:xfrm>
        </p:spPr>
        <p:txBody>
          <a:bodyPr/>
          <a:lstStyle/>
          <a:p>
            <a:r>
              <a:rPr lang="ru-RU" dirty="0" smtClean="0"/>
              <a:t>Вторая задача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59861"/>
            <a:ext cx="7128792" cy="62191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5246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6672"/>
            <a:ext cx="7914850" cy="57115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6379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983432" y="980728"/>
            <a:ext cx="2384688" cy="348653"/>
          </a:xfrm>
        </p:spPr>
        <p:txBody>
          <a:bodyPr/>
          <a:lstStyle/>
          <a:p>
            <a:r>
              <a:rPr lang="ru-RU" dirty="0" smtClean="0"/>
              <a:t>Третья задача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628800"/>
            <a:ext cx="8064896" cy="33914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7759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0648"/>
            <a:ext cx="7438206" cy="60143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659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3602EF04-C343-BFD2-AB41-A6206307578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964" y="908720"/>
            <a:ext cx="11106072" cy="4392489"/>
          </a:xfrm>
        </p:spPr>
        <p:txBody>
          <a:bodyPr rtlCol="0"/>
          <a:lstStyle>
            <a:defPPr>
              <a:defRPr lang="x-none"/>
            </a:defPPr>
          </a:lstStyle>
          <a:p>
            <a:pPr algn="ctr"/>
            <a:r>
              <a:rPr lang="ru-RU" sz="4000" dirty="0" smtClean="0"/>
              <a:t>Правила построения</a:t>
            </a:r>
            <a:endParaRPr lang="en-US" sz="4000" dirty="0" smtClean="0"/>
          </a:p>
          <a:p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Луч</a:t>
            </a:r>
            <a:r>
              <a:rPr lang="ru-RU" dirty="0"/>
              <a:t>, идущий параллельно главной оптической оси, после преломления попадает в фокус</a:t>
            </a:r>
            <a:r>
              <a:rPr lang="ru-RU" dirty="0" smtClean="0"/>
              <a:t>.</a:t>
            </a:r>
            <a:endParaRPr lang="en-US" dirty="0" smtClean="0"/>
          </a:p>
          <a:p>
            <a:pPr marL="457200" indent="-457200">
              <a:buAutoNum type="arabicPeriod"/>
            </a:pPr>
            <a:endParaRPr lang="ru-RU" dirty="0"/>
          </a:p>
          <a:p>
            <a:r>
              <a:rPr lang="ru-RU" dirty="0"/>
              <a:t>2. Луч, идущий через фокус, после преломления идёт параллельно главной оптической оси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/>
          </a:p>
          <a:p>
            <a:r>
              <a:rPr lang="ru-RU" dirty="0"/>
              <a:t>3. Луч, идущий через оптический центр линзы, не преломляется.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003396-B624-401E-50C6-C0BB01AF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716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F0986A75-51DF-087B-EE6E-0899D082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052736"/>
            <a:ext cx="7488832" cy="45584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62108" y="270265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Формулы тонкой линзы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4220525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1504" y="908720"/>
            <a:ext cx="3528392" cy="680096"/>
          </a:xfrm>
        </p:spPr>
        <p:txBody>
          <a:bodyPr rtlCol="0" anchor="t">
            <a:noAutofit/>
          </a:bodyPr>
          <a:lstStyle>
            <a:defPPr>
              <a:defRPr lang="x-none"/>
            </a:defPPr>
          </a:lstStyle>
          <a:p>
            <a:pPr algn="l" rtl="0"/>
            <a:r>
              <a:rPr lang="ru-RU" sz="4400" spc="300" dirty="0" smtClean="0">
                <a:ln w="28575">
                  <a:solidFill>
                    <a:schemeClr val="tx1"/>
                  </a:solidFill>
                </a:ln>
                <a:noFill/>
              </a:rPr>
              <a:t>Важно!</a:t>
            </a:r>
            <a:endParaRPr lang="ru-RU" sz="4400" spc="300" dirty="0">
              <a:ln w="28575"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376" y="2564904"/>
            <a:ext cx="10040112" cy="2752344"/>
          </a:xfrm>
        </p:spPr>
        <p:txBody>
          <a:bodyPr rtlCol="0" anchor="t"/>
          <a:lstStyle>
            <a:defPPr>
              <a:defRPr lang="x-none"/>
            </a:defPPr>
          </a:lstStyle>
          <a:p>
            <a:r>
              <a:rPr lang="ru-RU" dirty="0" smtClean="0"/>
              <a:t>1</a:t>
            </a:r>
            <a:r>
              <a:rPr lang="ru-RU" dirty="0"/>
              <a:t>. У рассеивающих линз фокусное расстояние отрицательное: F &lt; 0 (фокус мнимый).</a:t>
            </a:r>
          </a:p>
          <a:p>
            <a:r>
              <a:rPr lang="ru-RU" dirty="0"/>
              <a:t>2. Если изображение мнимое, то f &lt; 0.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30807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02B39BC3-1DB2-EB36-B4F5-81D5725C3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8760"/>
            <a:ext cx="5426968" cy="1987680"/>
          </a:xfrm>
        </p:spPr>
        <p:txBody>
          <a:bodyPr rtlCol="0"/>
          <a:lstStyle>
            <a:defPPr>
              <a:defRPr lang="x-none"/>
            </a:defPPr>
          </a:lstStyle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1800" dirty="0"/>
              <a:t>• Линейное увеличение - безразмерная величина, равная отношению поперечных размеров изображения и предмета.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C20A50E1-0D2E-D811-2F66-646B4778F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89148" y="172705"/>
            <a:ext cx="6089848" cy="856526"/>
          </a:xfrm>
        </p:spPr>
        <p:txBody>
          <a:bodyPr rtlCol="0"/>
          <a:lstStyle>
            <a:defPPr>
              <a:defRPr lang="x-none"/>
            </a:defPPr>
          </a:lstStyle>
          <a:p>
            <a:r>
              <a:rPr lang="ru-RU" sz="2400" dirty="0"/>
              <a:t>Линейное увеличение линзы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DB94A10F-0A8C-333B-6C47-B4125180D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71" y="2404852"/>
            <a:ext cx="6115050" cy="26003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34072" y="5005177"/>
            <a:ext cx="557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где Н - высота изображения, h - высота предмета.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54500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D441B7-60D7-2BA4-B058-7AB43FA49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6624736"/>
          </a:xfrm>
        </p:spPr>
        <p:txBody>
          <a:bodyPr rtlCol="0"/>
          <a:lstStyle>
            <a:defPPr>
              <a:defRPr lang="x-none"/>
            </a:defPPr>
          </a:lstStyle>
          <a:p>
            <a:r>
              <a:rPr lang="ru-RU" sz="2800" dirty="0"/>
              <a:t>Линейное увеличение </a:t>
            </a:r>
            <a:r>
              <a:rPr lang="ru-RU" sz="2800" dirty="0" smtClean="0"/>
              <a:t>линзы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• Г &gt; 1 - изображение увеличенное;</a:t>
            </a:r>
            <a:br>
              <a:rPr lang="ru-RU" sz="2800" dirty="0"/>
            </a:br>
            <a:r>
              <a:rPr lang="ru-RU" sz="2800" dirty="0"/>
              <a:t>• Г &lt; 1 - изображение уменьшенное;</a:t>
            </a:r>
            <a:br>
              <a:rPr lang="ru-RU" sz="2800" dirty="0"/>
            </a:br>
            <a:r>
              <a:rPr lang="ru-RU" sz="2800" dirty="0"/>
              <a:t>• Г = 1 - изображение, равное по размеру с предметом.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B6BA244-3A6A-5970-796B-08549B120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2267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92696"/>
            <a:ext cx="10873208" cy="5528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3713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1704" y="620688"/>
            <a:ext cx="5193000" cy="561216"/>
          </a:xfrm>
        </p:spPr>
        <p:txBody>
          <a:bodyPr/>
          <a:lstStyle/>
          <a:p>
            <a:r>
              <a:rPr lang="ru-RU" dirty="0" smtClean="0"/>
              <a:t>Задачи на тонкую линзу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59107"/>
            <a:ext cx="8352928" cy="29326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83432" y="1556792"/>
            <a:ext cx="1786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Первая задача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99497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59402" cy="3960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34939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roplet">
      <a:dk1>
        <a:srgbClr val="000000"/>
      </a:dk1>
      <a:lt1>
        <a:srgbClr val="FFFFFF"/>
      </a:lt1>
      <a:dk2>
        <a:srgbClr val="0065A8"/>
      </a:dk2>
      <a:lt2>
        <a:srgbClr val="E7E6E6"/>
      </a:lt2>
      <a:accent1>
        <a:srgbClr val="FDCFFD"/>
      </a:accent1>
      <a:accent2>
        <a:srgbClr val="B6DFFF"/>
      </a:accent2>
      <a:accent3>
        <a:srgbClr val="8AE3A8"/>
      </a:accent3>
      <a:accent4>
        <a:srgbClr val="A69BFB"/>
      </a:accent4>
      <a:accent5>
        <a:srgbClr val="B5C3FF"/>
      </a:accent5>
      <a:accent6>
        <a:srgbClr val="73E9C4"/>
      </a:accent6>
      <a:hlink>
        <a:srgbClr val="0563C1"/>
      </a:hlink>
      <a:folHlink>
        <a:srgbClr val="954F72"/>
      </a:folHlink>
    </a:clrScheme>
    <a:fontScheme name="Custom 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68771600_TF34316244_Win32" id="{F23ED7DB-3505-4CCC-A23C-737A653B864F}" vid="{EE05B8AF-BDE5-44BA-8AE4-882478C46B6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4FA603-F875-4A03-93C9-402691CFAD8E}">
  <ds:schemaRefs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4f0d45a2-344c-4fe0-9811-4277bf2c2e17"/>
    <ds:schemaRef ds:uri="http://schemas.microsoft.com/office/infopath/2007/PartnerControls"/>
    <ds:schemaRef ds:uri="http://schemas.openxmlformats.org/package/2006/metadata/core-properties"/>
    <ds:schemaRef ds:uri="bb13cd20-357b-48a5-aff4-3bb4b52aae3e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F87CEBD-BBDE-418A-B819-466B763DD4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21B937-7172-47A3-B8EF-010B04CBB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tf34316244_win32</Template>
  <TotalTime>0</TotalTime>
  <Words>118</Words>
  <Application>Microsoft Office PowerPoint</Application>
  <PresentationFormat>Произвольный</PresentationFormat>
  <Paragraphs>31</Paragraphs>
  <Slides>13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Формулы Тонкой линзы </vt:lpstr>
      <vt:lpstr>Слайд 2</vt:lpstr>
      <vt:lpstr>Слайд 3</vt:lpstr>
      <vt:lpstr>Важно!</vt:lpstr>
      <vt:lpstr> • Линейное увеличение - безразмерная величина, равная отношению поперечных размеров изображения и предмета.</vt:lpstr>
      <vt:lpstr>Линейное увеличение линзы  • Г &gt; 1 - изображение увеличенное; • Г &lt; 1 - изображение уменьшенное; • Г = 1 - изображение, равное по размеру с предметом.   </vt:lpstr>
      <vt:lpstr>Слайд 7</vt:lpstr>
      <vt:lpstr>Задачи на тонкую линзу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2023-04-09T10:48:36Z</dcterms:created>
  <dcterms:modified xsi:type="dcterms:W3CDTF">2023-04-17T11:58:25Z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