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68" r:id="rId6"/>
    <p:sldId id="257" r:id="rId7"/>
    <p:sldId id="261" r:id="rId8"/>
    <p:sldId id="262" r:id="rId9"/>
    <p:sldId id="258" r:id="rId10"/>
    <p:sldId id="259" r:id="rId11"/>
    <p:sldId id="263" r:id="rId12"/>
    <p:sldId id="260" r:id="rId13"/>
    <p:sldId id="264" r:id="rId14"/>
    <p:sldId id="267" r:id="rId15"/>
    <p:sldId id="265" r:id="rId16"/>
    <p:sldId id="266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9ECD"/>
    <a:srgbClr val="D88CC4"/>
    <a:srgbClr val="D37FBD"/>
    <a:srgbClr val="421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51" d="100"/>
          <a:sy n="151" d="100"/>
        </p:scale>
        <p:origin x="474" y="1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2052" name="Picture 4" descr="http://www.veld-co.com/images/news/36522952716ee4ef4aa26afc8fd6680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914" y="174180"/>
            <a:ext cx="4935243" cy="89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624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91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879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503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0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1161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29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78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6056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94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3555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880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1982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8852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7731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5547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1038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85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8452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362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5724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5640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056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0148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390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3874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4862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08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8389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877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0760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4895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701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0" y="0"/>
            <a:ext cx="9144000" cy="5143500"/>
          </a:xfrm>
          <a:prstGeom prst="bevel">
            <a:avLst>
              <a:gd name="adj" fmla="val 287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img-fotki.yandex.ru/get/6832/200418627.14/0_10ac15_c5416cd0_ori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65" y="3363838"/>
            <a:ext cx="1450505" cy="16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6832/200418627.14/0_10ac15_c5416cd0_orig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538595" y="3554878"/>
            <a:ext cx="1368151" cy="15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6832/200418627.14/0_10ac15_c5416cd0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356" y="29514"/>
            <a:ext cx="1325350" cy="15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832/200418627.14/0_10ac15_c5416cd0_orig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40364" y="111697"/>
            <a:ext cx="1263373" cy="14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7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24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800B4-3EE2-4BE4-B373-6AE1B8B66E4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C9616-2092-4703-A903-10AB5BB0B6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7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jpeg"/><Relationship Id="rId5" Type="http://schemas.openxmlformats.org/officeDocument/2006/relationships/hyperlink" Target="http://img-fotki.yandex.ru/get/6832/200418627.14/0_10ac15_c5416cd0_orig.png" TargetMode="External"/><Relationship Id="rId4" Type="http://schemas.openxmlformats.org/officeDocument/2006/relationships/hyperlink" Target="http://www.veld-co.com/images/news/36522952716ee4ef4aa26afc8fd66805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5494" y="2139710"/>
            <a:ext cx="7772400" cy="1102519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6000" b="1" dirty="0">
                <a:ln w="31550" cmpd="sng">
                  <a:solidFill>
                    <a:srgbClr val="421A04"/>
                  </a:solidFill>
                  <a:prstDash val="solid"/>
                </a:ln>
                <a:solidFill>
                  <a:srgbClr val="FF0000"/>
                </a:solidFill>
              </a:rPr>
              <a:t>«День России»</a:t>
            </a:r>
            <a:endParaRPr lang="ru-RU" sz="6000" dirty="0">
              <a:ln w="31550" cmpd="sng">
                <a:solidFill>
                  <a:srgbClr val="421A04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-108520" y="16061"/>
            <a:ext cx="91628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6027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usana.ru/files/7610/573/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9"/>
          <a:stretch/>
        </p:blipFill>
        <p:spPr bwMode="auto">
          <a:xfrm>
            <a:off x="1043608" y="26361"/>
            <a:ext cx="6768751" cy="5035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48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4" y="1200151"/>
            <a:ext cx="6034617" cy="3394472"/>
          </a:xfrm>
        </p:spPr>
      </p:pic>
      <p:pic>
        <p:nvPicPr>
          <p:cNvPr id="10242" name="Picture 2" descr="C:\Users\Oleg\Desktop\к дню россии\с берез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519522"/>
            <a:ext cx="8964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i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36" y="383027"/>
            <a:ext cx="7782128" cy="43774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88224" y="4155926"/>
            <a:ext cx="1656184" cy="6045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32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704" y="1200151"/>
            <a:ext cx="6034617" cy="3394472"/>
          </a:xfrm>
        </p:spPr>
      </p:pic>
      <p:pic>
        <p:nvPicPr>
          <p:cNvPr id="10242" name="Picture 2" descr="C:\Users\Oleg\Desktop\к дню россии\с берез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519522"/>
            <a:ext cx="8964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i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480"/>
            <a:ext cx="8384480" cy="471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0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Oleg\Desktop\к дню россии\с берез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657" y="2225507"/>
            <a:ext cx="81587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577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771550"/>
            <a:ext cx="777686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чувства патриотизма и уважения к Российскому государству.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праздником «День России»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знаний детей о государственных символах России, Формировать уважительное отношение к ним; 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чувство любви к своей Родине - России, чувство сопричастности к жизни родной страны, к окружающей природе, к её культурному наследию;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желания больше узнать о России.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любви к Родине, к своему Отечеству - задача чрезвычайно сложная, особенно когда речь идет о детях дошкольного возраста.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Дошкольный возраст как период становления личности имеет свои потенциальные возможности для формирования высших нравственных чувств. В этот период ребенок приобретает первые знания об окружающей жизни, формируется определенные отношения к близким людям, вырабатываются навыки и привычки правильного поведения, понимание « что такое хорошо и что такое плохо». Все это ребенок активно впитывает в возрасте до шести лет и, этим, он будет пользоваться всю свою сознательную жизнь! </a:t>
            </a:r>
          </a:p>
        </p:txBody>
      </p:sp>
    </p:spTree>
    <p:extLst>
      <p:ext uri="{BB962C8B-B14F-4D97-AF65-F5344CB8AC3E}">
        <p14:creationId xmlns:p14="http://schemas.microsoft.com/office/powerpoint/2010/main" val="4136614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96136" y="1203599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День независимости России — это один из самых «молодых» государственных праздников в нашей стране.</a:t>
            </a:r>
          </a:p>
        </p:txBody>
      </p:sp>
      <p:pic>
        <p:nvPicPr>
          <p:cNvPr id="2050" name="Picture 2" descr="https://pozdravka.com/_ph/72/4910722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2919"/>
            <a:ext cx="5616624" cy="406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55995" y="123487"/>
            <a:ext cx="61167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 июня - День России!</a:t>
            </a:r>
          </a:p>
        </p:txBody>
      </p:sp>
    </p:spTree>
    <p:extLst>
      <p:ext uri="{BB962C8B-B14F-4D97-AF65-F5344CB8AC3E}">
        <p14:creationId xmlns:p14="http://schemas.microsoft.com/office/powerpoint/2010/main" val="270833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3.infourok.ru/uploads/ex/0735/0001051c-cec11da2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" y="-308569"/>
            <a:ext cx="9143999" cy="545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72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www.playcast.ru/uploads/2016/06/11/189616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33"/>
            <a:ext cx="91440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12542.ru/235-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075048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td0.mycdn.me/image?id=771004859711&amp;t=20&amp;plc=WEB&amp;tkn=*GGCemqXa1jaYmDFry3-ChK7WMB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33"/>
            <a:ext cx="91440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avatars.mds.yandex.net/get-pdb/25978/8cc7efe1-e171-4681-a6b1-028368c38a43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" y="2662754"/>
            <a:ext cx="3923928" cy="245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s1.1zoom.ru/big7/481/Camomiles_Grasslands_4601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676" y="30932"/>
            <a:ext cx="522097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4" y="-4627"/>
            <a:ext cx="3635896" cy="2745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63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84" name="Picture 12" descr="https://www.maam.ru/upload/blogs/7d4402f523bc8a1e0871d7d09f61158c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9421"/>
            <a:ext cx="6840760" cy="5133641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up/datas/151453/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" y="0"/>
            <a:ext cx="913881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85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ages.myshared.ru/5/454159/slide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9298"/>
            <a:ext cx="9144000" cy="5172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27504" y="4587982"/>
            <a:ext cx="487082" cy="420973"/>
          </a:xfrm>
          <a:prstGeom prst="rect">
            <a:avLst/>
          </a:prstGeom>
          <a:solidFill>
            <a:srgbClr val="DE9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54" name="Picture 6" descr="http://animations.shoppinng.ru/wp-content/uploads/2014/02/173.gif?x307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136" y="3623851"/>
            <a:ext cx="1584176" cy="141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92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Интернет-источники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hlinkClick r:id="rId4"/>
              </a:rPr>
              <a:t>http://www.veld-co.com/images/news/36522952716ee4ef4aa26afc8fd66805.png</a:t>
            </a:r>
            <a:endParaRPr lang="ru-RU" sz="2000" dirty="0"/>
          </a:p>
          <a:p>
            <a:r>
              <a:rPr lang="ru-RU" sz="2000" dirty="0">
                <a:hlinkClick r:id="rId5"/>
              </a:rPr>
              <a:t>http://img-fotki.yandex.ru/get/6832/200418627.14/0_10ac15_c5416cd0_orig.png</a:t>
            </a:r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dirty="0"/>
          </a:p>
        </p:txBody>
      </p:sp>
      <p:pic>
        <p:nvPicPr>
          <p:cNvPr id="1026" name="Picture 2" descr="http://900igr.net/up/datas/149872/01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" y="-7235"/>
            <a:ext cx="9139715" cy="515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imn_-_rossii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9512" y="1234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1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228</Words>
  <Application>Microsoft Office PowerPoint</Application>
  <PresentationFormat>Экран (16:9)</PresentationFormat>
  <Paragraphs>20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1_Тема Office</vt:lpstr>
      <vt:lpstr>2_Тема Office</vt:lpstr>
      <vt:lpstr>3_Тема Office</vt:lpstr>
      <vt:lpstr>«День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Интернет-источники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Владимир Мосягин</cp:lastModifiedBy>
  <cp:revision>15</cp:revision>
  <dcterms:created xsi:type="dcterms:W3CDTF">2017-06-10T05:31:29Z</dcterms:created>
  <dcterms:modified xsi:type="dcterms:W3CDTF">2023-06-12T19:08:22Z</dcterms:modified>
</cp:coreProperties>
</file>