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87" r:id="rId2"/>
    <p:sldId id="288" r:id="rId3"/>
    <p:sldId id="289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290" r:id="rId12"/>
    <p:sldId id="413" r:id="rId13"/>
    <p:sldId id="362" r:id="rId14"/>
    <p:sldId id="316" r:id="rId15"/>
    <p:sldId id="291" r:id="rId16"/>
    <p:sldId id="414" r:id="rId17"/>
    <p:sldId id="415" r:id="rId18"/>
    <p:sldId id="416" r:id="rId19"/>
    <p:sldId id="292" r:id="rId20"/>
    <p:sldId id="417" r:id="rId21"/>
    <p:sldId id="418" r:id="rId22"/>
    <p:sldId id="419" r:id="rId23"/>
    <p:sldId id="420" r:id="rId24"/>
    <p:sldId id="421" r:id="rId25"/>
    <p:sldId id="317" r:id="rId26"/>
    <p:sldId id="293" r:id="rId27"/>
    <p:sldId id="319" r:id="rId28"/>
    <p:sldId id="423" r:id="rId29"/>
    <p:sldId id="424" r:id="rId30"/>
    <p:sldId id="425" r:id="rId31"/>
    <p:sldId id="426" r:id="rId32"/>
    <p:sldId id="427" r:id="rId33"/>
    <p:sldId id="428" r:id="rId34"/>
    <p:sldId id="430" r:id="rId35"/>
    <p:sldId id="431" r:id="rId36"/>
    <p:sldId id="433" r:id="rId37"/>
    <p:sldId id="435" r:id="rId38"/>
    <p:sldId id="436" r:id="rId39"/>
    <p:sldId id="437" r:id="rId40"/>
    <p:sldId id="438" r:id="rId41"/>
    <p:sldId id="439" r:id="rId42"/>
    <p:sldId id="440" r:id="rId43"/>
    <p:sldId id="294" r:id="rId44"/>
    <p:sldId id="434" r:id="rId45"/>
    <p:sldId id="441" r:id="rId46"/>
    <p:sldId id="380" r:id="rId47"/>
    <p:sldId id="321" r:id="rId48"/>
    <p:sldId id="295" r:id="rId49"/>
    <p:sldId id="325" r:id="rId50"/>
    <p:sldId id="296" r:id="rId51"/>
    <p:sldId id="324" r:id="rId52"/>
    <p:sldId id="442" r:id="rId53"/>
    <p:sldId id="443" r:id="rId54"/>
    <p:sldId id="444" r:id="rId55"/>
    <p:sldId id="297" r:id="rId56"/>
    <p:sldId id="405" r:id="rId57"/>
    <p:sldId id="298" r:id="rId58"/>
    <p:sldId id="422" r:id="rId59"/>
    <p:sldId id="402" r:id="rId60"/>
    <p:sldId id="330" r:id="rId61"/>
    <p:sldId id="299" r:id="rId62"/>
    <p:sldId id="334" r:id="rId63"/>
    <p:sldId id="300" r:id="rId64"/>
    <p:sldId id="335" r:id="rId65"/>
    <p:sldId id="301" r:id="rId66"/>
    <p:sldId id="429" r:id="rId67"/>
    <p:sldId id="353" r:id="rId68"/>
    <p:sldId id="445" r:id="rId69"/>
    <p:sldId id="432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585"/>
    <a:srgbClr val="293315"/>
    <a:srgbClr val="303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0" autoAdjust="0"/>
    <p:restoredTop sz="94660"/>
  </p:normalViewPr>
  <p:slideViewPr>
    <p:cSldViewPr>
      <p:cViewPr>
        <p:scale>
          <a:sx n="71" d="100"/>
          <a:sy n="71" d="100"/>
        </p:scale>
        <p:origin x="-13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5B55F-6128-4161-BD32-9E08E381BEA3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9A799-4A9F-469F-8274-94A0A3A7A5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91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9A799-4A9F-469F-8274-94A0A3A7A53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00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60213-F2C2-402E-AB9F-C703EB97B01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://us.123rf.com/450wm/yeletkeshet/yeletkeshet1206/yeletkeshet120600008/14226211-%D1%88%D0%BA%D0%BE%D0%BB%D1%8C%D0%BD%D0%B8%D0%BA%D0%B8-%D0%B8-%D0%BC%D0%BD%D0%BE%D0%B6%D0%B5%D1%81%D1%82%D0%B2%D0%BE-%D1%81%D0%B2%D1%8F%D0%B7%D0%B0%D0%BD%D0%BD%D1%8B%D1%85-%D1%81-%D0%BD%D0%B8%D0%BC-%D1%8D%D0%BB%D0%B5%D0%BC%D0%B5%D0%BD%D1%82%D0%BE%D0%B2-%D1%88%D0%BA%D0%BE%D0%BB%D0%B5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300" dirty="0" smtClean="0">
                <a:hlinkClick r:id="rId4"/>
              </a:rPr>
              <a:t/>
            </a:r>
            <a:br>
              <a:rPr lang="ru-RU" sz="1300" dirty="0" smtClean="0">
                <a:hlinkClick r:id="rId4"/>
              </a:rPr>
            </a:br>
            <a:r>
              <a:rPr lang="ru-RU" sz="1300" dirty="0">
                <a:hlinkClick r:id="rId4"/>
              </a:rPr>
              <a:t/>
            </a:r>
            <a:br>
              <a:rPr lang="ru-RU" sz="1300" dirty="0">
                <a:hlinkClick r:id="rId4"/>
              </a:rPr>
            </a:br>
            <a:r>
              <a:rPr lang="ru-RU" sz="1300" dirty="0" smtClean="0">
                <a:hlinkClick r:id="rId4"/>
              </a:rPr>
              <a:t/>
            </a:r>
            <a:br>
              <a:rPr lang="ru-RU" sz="1300" dirty="0" smtClean="0">
                <a:hlinkClick r:id="rId4"/>
              </a:rPr>
            </a:br>
            <a:r>
              <a:rPr lang="ru-RU" sz="1300" dirty="0">
                <a:hlinkClick r:id="rId4"/>
              </a:rPr>
              <a:t/>
            </a:r>
            <a:br>
              <a:rPr lang="ru-RU" sz="1300" dirty="0">
                <a:hlinkClick r:id="rId4"/>
              </a:rPr>
            </a:br>
            <a:r>
              <a:rPr lang="ru-RU" sz="1300" dirty="0" smtClean="0">
                <a:hlinkClick r:id="rId4"/>
              </a:rPr>
              <a:t/>
            </a:r>
            <a:br>
              <a:rPr lang="ru-RU" sz="1300" dirty="0" smtClean="0">
                <a:hlinkClick r:id="rId4"/>
              </a:rPr>
            </a:br>
            <a:r>
              <a:rPr lang="en-US" sz="1300" dirty="0" smtClean="0">
                <a:hlinkClick r:id="rId4"/>
              </a:rPr>
              <a:t>http</a:t>
            </a:r>
            <a:r>
              <a:rPr lang="en-US" sz="1300" dirty="0">
                <a:hlinkClick r:id="rId4"/>
              </a:rPr>
              <a:t>://us.123rf.com/450wm/yeletkeshet/yeletkeshet1206/yeletkeshet120600008/14226211-%D1%88%D0%BA%D0%BE%D0%BB%D1%8C%D0%BD%D0%B8%D0%BA%D0%B8-%D0%B8-%D0%BC%D0%BD%D0%BE%D0%B6%D0%B5%D1%81%D1%82%D0%B2%D0%BE-%D1%81%D0%B2%D1%8F%D0%B7%D0%B0%D0%BD%D0%BD%D1%8B%D1%85-%D1%81-%D0%BD%D0%B8%D0%BC-%D1%8D%D0%BB%D0%B5%D0%BC%D0%B5%D0%BD%D1%82%D0%BE%D0%B2-%D1%88%D0%BA%D0%BE%D0%BB%D0%B5.jpg</a:t>
            </a:r>
            <a:endParaRPr lang="ru-RU" sz="1300" dirty="0"/>
          </a:p>
        </p:txBody>
      </p:sp>
      <p:pic>
        <p:nvPicPr>
          <p:cNvPr id="36866" name="Picture 2" descr="http://us.123rf.com/450wm/yeletkeshet/yeletkeshet1206/yeletkeshet120600008/14226211-%D1%88%D0%BA%D0%BE%D0%BB%D1%8C%D0%BD%D0%B8%D0%BA%D0%B8-%D0%B8-%D0%BC%D0%BD%D0%BE%D0%B6%D0%B5%D1%81%D1%82%D0%B2%D0%BE-%D1%81%D0%B2%D1%8F%D0%B7%D0%B0%D0%BD%D0%BD%D1%8B%D1%85-%D1%81-%D0%BD%D0%B8%D0%BC-%D1%8D%D0%BB%D0%B5%D0%BC%D0%B5%D0%BD%D1%82%D0%BE%D0%B2-%D1%88%D0%BA%D0%BE%D0%BB%D0%B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" b="87"/>
          <a:stretch/>
        </p:blipFill>
        <p:spPr bwMode="auto">
          <a:xfrm>
            <a:off x="-43865" y="25860"/>
            <a:ext cx="9191277" cy="67413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3068960"/>
            <a:ext cx="36004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556792"/>
            <a:ext cx="5688632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7200" b="1" i="1" kern="10" dirty="0">
                <a:ln w="11430"/>
                <a:solidFill>
                  <a:srgbClr val="9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Калейдоскоп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7200" b="1" i="1" kern="10" dirty="0">
                <a:ln w="11430"/>
                <a:solidFill>
                  <a:srgbClr val="9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ш</a:t>
            </a:r>
            <a:r>
              <a:rPr lang="ru-RU" sz="7200" b="1" i="1" kern="10" dirty="0" smtClean="0">
                <a:ln w="11430"/>
                <a:solidFill>
                  <a:srgbClr val="9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кольной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7200" b="1" i="1" kern="10" dirty="0" smtClean="0">
                <a:ln w="11430"/>
                <a:solidFill>
                  <a:srgbClr val="9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жизни</a:t>
            </a:r>
            <a:endParaRPr lang="ru-RU" sz="7200" b="1" dirty="0">
              <a:ln w="11430"/>
              <a:solidFill>
                <a:srgbClr val="96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277" y="-99392"/>
            <a:ext cx="90117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7200" b="1" i="1" kern="1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4 класс                      2023г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6343733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 </a:t>
            </a:r>
            <a:endParaRPr lang="ru-RU" dirty="0"/>
          </a:p>
        </p:txBody>
      </p:sp>
      <p:pic>
        <p:nvPicPr>
          <p:cNvPr id="8" name="Мы покидаем начальную школу - плюс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57478" y="2636912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63804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-36459\Desktop\презентация на выпускной\IMG_20210902_085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74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0920" y="-33774"/>
            <a:ext cx="774763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Ты помнишь тот звонок веселый,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Что прозвенел нам в первый раз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589240"/>
            <a:ext cx="580158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Когда вошли с цветами в школу,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 свой самый лучший первый класс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 descr="H:\презентация на выпускной\IMG-20190904-WA0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20" y="1412776"/>
            <a:ext cx="5801588" cy="4351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37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user-36459\Desktop\презентация на выпускной\IMG_20191210_0834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84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4 класс-27 март\рамки+\первый раз в первый класс.jpg2.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user-36459\Desktop\презентация на выпускной\IMG202304291210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3" r="17876" b="40981"/>
          <a:stretch/>
        </p:blipFill>
        <p:spPr bwMode="auto">
          <a:xfrm>
            <a:off x="1907704" y="980728"/>
            <a:ext cx="6306671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91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4 класс-27 март\рамки+\первый раз в первый класс.jpg2.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user-36459\Desktop\презентация на выпускной\IMG_20191024_1132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8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ocal_Admin\Pictures\рамкаа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61365" y="1412777"/>
            <a:ext cx="3936848" cy="357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12058" y="139660"/>
            <a:ext cx="757231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Первый учитель и первый урок –</a:t>
            </a: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так </a:t>
            </a: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начинались 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школьные годы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1556792"/>
            <a:ext cx="547778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de-DE" sz="2400" b="1" dirty="0">
                <a:latin typeface="Comic Sans MS" panose="030F0702030302020204" pitchFamily="66" charset="0"/>
              </a:rPr>
              <a:t>Учительнице первой наш привет,</a:t>
            </a:r>
            <a:endParaRPr lang="ru-RU" sz="2400" b="1" dirty="0"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de-DE" sz="2400" b="1" dirty="0">
                <a:latin typeface="Comic Sans MS" panose="030F0702030302020204" pitchFamily="66" charset="0"/>
              </a:rPr>
              <a:t>И </a:t>
            </a:r>
            <a:r>
              <a:rPr lang="de-DE" sz="2400" b="1" dirty="0" err="1">
                <a:latin typeface="Comic Sans MS" panose="030F0702030302020204" pitchFamily="66" charset="0"/>
              </a:rPr>
              <a:t>ей</a:t>
            </a:r>
            <a:r>
              <a:rPr lang="de-DE" sz="2400" b="1" dirty="0">
                <a:latin typeface="Comic Sans MS" panose="030F0702030302020204" pitchFamily="66" charset="0"/>
              </a:rPr>
              <a:t>  </a:t>
            </a:r>
            <a:r>
              <a:rPr lang="ru-RU" sz="2400" b="1" dirty="0" smtClean="0">
                <a:latin typeface="Comic Sans MS" panose="030F0702030302020204" pitchFamily="66" charset="0"/>
              </a:rPr>
              <a:t>мы </a:t>
            </a:r>
            <a:r>
              <a:rPr lang="de-DE" sz="2400" b="1" dirty="0" smtClean="0">
                <a:latin typeface="Comic Sans MS" panose="030F0702030302020204" pitchFamily="66" charset="0"/>
              </a:rPr>
              <a:t>посвящаем </a:t>
            </a:r>
            <a:r>
              <a:rPr lang="de-DE" sz="2400" b="1" dirty="0" err="1">
                <a:latin typeface="Comic Sans MS" panose="030F0702030302020204" pitchFamily="66" charset="0"/>
              </a:rPr>
              <a:t>строки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эти</a:t>
            </a:r>
            <a:r>
              <a:rPr lang="de-DE" sz="2400" b="1" dirty="0">
                <a:latin typeface="Comic Sans MS" panose="030F0702030302020204" pitchFamily="66" charset="0"/>
              </a:rPr>
              <a:t>.</a:t>
            </a:r>
            <a:endParaRPr lang="ru-RU" sz="2400" b="1" dirty="0"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de-DE" sz="2400" b="1" dirty="0" err="1">
                <a:latin typeface="Comic Sans MS" panose="030F0702030302020204" pitchFamily="66" charset="0"/>
              </a:rPr>
              <a:t>Она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сказала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нам</a:t>
            </a:r>
            <a:r>
              <a:rPr lang="de-DE" sz="2400" b="1" dirty="0">
                <a:latin typeface="Comic Sans MS" panose="030F0702030302020204" pitchFamily="66" charset="0"/>
              </a:rPr>
              <a:t>, </a:t>
            </a:r>
            <a:r>
              <a:rPr lang="de-DE" sz="2400" b="1" dirty="0" err="1">
                <a:latin typeface="Comic Sans MS" panose="030F0702030302020204" pitchFamily="66" charset="0"/>
              </a:rPr>
              <a:t>что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лучше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нет</a:t>
            </a:r>
            <a:endParaRPr lang="ru-RU" sz="2400" b="1" dirty="0"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de-DE" sz="2400" b="1" dirty="0" err="1">
                <a:latin typeface="Comic Sans MS" panose="030F0702030302020204" pitchFamily="66" charset="0"/>
              </a:rPr>
              <a:t>Моей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страны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на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голубой</a:t>
            </a:r>
            <a:r>
              <a:rPr lang="de-DE" sz="2400" b="1" dirty="0">
                <a:latin typeface="Comic Sans MS" panose="030F0702030302020204" pitchFamily="66" charset="0"/>
              </a:rPr>
              <a:t> </a:t>
            </a:r>
            <a:r>
              <a:rPr lang="de-DE" sz="2400" b="1" dirty="0" err="1">
                <a:latin typeface="Comic Sans MS" panose="030F0702030302020204" pitchFamily="66" charset="0"/>
              </a:rPr>
              <a:t>планете</a:t>
            </a:r>
            <a:r>
              <a:rPr lang="de-DE" sz="2400" dirty="0">
                <a:latin typeface="Comic Sans MS" panose="030F0702030302020204" pitchFamily="66" charset="0"/>
              </a:rPr>
              <a:t>.</a:t>
            </a:r>
            <a:endParaRPr lang="ru-RU" sz="2400" dirty="0"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de-DE" sz="2400" dirty="0">
                <a:latin typeface="Comic Sans MS" panose="030F0702030302020204" pitchFamily="66" charset="0"/>
              </a:rPr>
              <a:t> 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5050056"/>
            <a:ext cx="4342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anose="03010101010201010101" pitchFamily="66" charset="0"/>
              </a:rPr>
              <a:t>  Сергачева Алла Петровна</a:t>
            </a:r>
          </a:p>
        </p:txBody>
      </p:sp>
      <p:pic>
        <p:nvPicPr>
          <p:cNvPr id="14338" name="Picture 2" descr="https://sun9-3.userapi.com/impg/FkU1SlA4M14rbvGeetF8Tc0M7eD0TS_C34nLww/BTB3I2VUswg.jpg?size=516x1080&amp;quality=96&amp;sign=bbe404ac40018fe024dcb415bfd853bd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8" b="24057"/>
          <a:stretch/>
        </p:blipFill>
        <p:spPr bwMode="auto">
          <a:xfrm>
            <a:off x="196026" y="1581574"/>
            <a:ext cx="3474531" cy="340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9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7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-36459\Desktop\презентация на выпускной\3 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63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-36459\Desktop\презентация на выпускной\IMG_20220901_0952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86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kychild.ru/uploads/posts/2012-08/1345417175_shkolniki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642" y="1618144"/>
            <a:ext cx="47625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6348" y="692695"/>
            <a:ext cx="66111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Грызли мы гранит науки,-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6348" y="5271894"/>
            <a:ext cx="54008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Лени не знали и скуки</a:t>
            </a:r>
            <a:endParaRPr lang="ru-RU" sz="4800" b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25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2" y="2711551"/>
            <a:ext cx="8964488" cy="3960440"/>
          </a:xfrm>
          <a:prstGeom prst="rect">
            <a:avLst/>
          </a:prstGeom>
          <a:solidFill>
            <a:srgbClr val="303C18"/>
          </a:solidFill>
          <a:ln w="152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84016" y="2649540"/>
            <a:ext cx="6647975" cy="36471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spc="0" normalizeH="0" baseline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Хотим на всё мы оглянуться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spc="0" normalizeH="0" baseline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На то, чем жизнь была полна,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spc="0" normalizeH="0" baseline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На все счастливые минуты,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spc="0" normalizeH="0" baseline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На все удачные дела</a:t>
            </a:r>
            <a:endParaRPr lang="ru-RU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Users\user-36459\Desktop\презентация на выпускной\IMG_20210901_0940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7"/>
          <a:stretch/>
        </p:blipFill>
        <p:spPr bwMode="auto">
          <a:xfrm>
            <a:off x="1403647" y="0"/>
            <a:ext cx="5976665" cy="277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10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-36459\Desktop\презентация на выпускной\IMG_20210902_1127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72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-36459\Desktop\презентация на выпускной\IMG_20220317_0944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6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-36459\Desktop\презентация на выпускной\IMG_20220519_1235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6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-36459\Desktop\презентация на выпускной\IMG_20221003_0911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99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-36459\Desktop\презентация на выпускной\IMG_20221024_0855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user-36459\Desktop\презентация на выпускной\IMG_20220429_1056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48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4 класс-27 март\рамки+\наша учё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97"/>
            <a:ext cx="9137237" cy="68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-36459\Desktop\презентация на выпускной\IMG202303060915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34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3212976"/>
            <a:ext cx="85689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Школьные годы чудесные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 играми, танцами, песнями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лллл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431557"/>
            <a:ext cx="3257082" cy="285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53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60" y="0"/>
            <a:ext cx="8229600" cy="1299739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704" y="1878933"/>
            <a:ext cx="6260592" cy="3968496"/>
          </a:xfrm>
        </p:spPr>
      </p:pic>
      <p:pic>
        <p:nvPicPr>
          <p:cNvPr id="6146" name="Picture 2" descr="G:\4 класс-27 март\рамки+\Школьные годы чудесные .jp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4" y="0"/>
            <a:ext cx="9127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:\презентация на выпускной\IMG-20220308-WA00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39" y="404453"/>
            <a:ext cx="7488832" cy="604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31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60" y="0"/>
            <a:ext cx="8229600" cy="1299739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704" y="1878933"/>
            <a:ext cx="6260592" cy="3968496"/>
          </a:xfrm>
        </p:spPr>
      </p:pic>
      <p:pic>
        <p:nvPicPr>
          <p:cNvPr id="6146" name="Picture 2" descr="G:\4 класс-27 март\рамки+\Школьные годы чудесные .jp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4" y="0"/>
            <a:ext cx="9127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user-36459\Desktop\презентация на выпускной\IMG_20191023_1054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0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-36459\Desktop\презентация на выпускной\IMG_20191213_1131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8520" y="216294"/>
            <a:ext cx="8136904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аш школьный дом</a:t>
            </a:r>
          </a:p>
          <a:p>
            <a:pPr algn="ctr"/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tikvar Shadow" pitchFamily="34" charset="0"/>
            </a:endParaRPr>
          </a:p>
          <a:p>
            <a:pPr algn="ctr"/>
            <a:endParaRPr lang="ru-RU" sz="6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tikvar Shadow" panose="020B0000000000000000" pitchFamily="34" charset="0"/>
            </a:endParaRPr>
          </a:p>
          <a:p>
            <a:pPr algn="ctr"/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tikvar Shadow" panose="020B0000000000000000" pitchFamily="34" charset="0"/>
            </a:endParaRPr>
          </a:p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tikvar Shadow" pitchFamily="34" charset="0"/>
              </a:rPr>
              <a:t>    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 мы в нем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98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-36459\Desktop\презентация на выпускной\IMG_20191023_1138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7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-36459\Desktop\презентация на выпускной\IMG_20210123_0934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76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-36459\Desktop\презентация на выпускной\IMG_20210306_093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82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-36459\Desktop\презентация на выпускной\IMG_20220305_1134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7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ser-36459\Desktop\презентация на выпускной\IMG_20220523_1143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44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-36459\Desktop\презентация на выпускной\IMG_20220523_1226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69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-36459\Desktop\презентация на выпускной\VID_20210504_1011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4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C:\Users\user-36459\Desktop\презентация на выпускной\3 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847" y="1196752"/>
            <a:ext cx="453650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user-36459\Desktop\презентация на выпускной\3 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427984" cy="488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84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-36459\Desktop\презентация на выпускной\3 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84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-36459\Desktop\презентация на выпускной\3 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54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-36459\Desktop\презентация на выпускной\IMG_20191206_0846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91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-36459\Desktop\презентация на выпускной\3 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40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ser-36459\Desktop\презентация на выпускной\3 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2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ser-36459\Desktop\презентация на выпускной\IMG_20191024_1113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9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99324" y="260648"/>
            <a:ext cx="3380588" cy="6192688"/>
            <a:chOff x="801" y="594"/>
            <a:chExt cx="2709" cy="5580"/>
          </a:xfrm>
        </p:grpSpPr>
        <p:pic>
          <p:nvPicPr>
            <p:cNvPr id="3075" name="Picture 3" descr="ирп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1" y="3114"/>
              <a:ext cx="2349" cy="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 rot="11203711">
              <a:off x="1521" y="2214"/>
              <a:ext cx="247" cy="24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92D050"/>
                </a:gs>
                <a:gs pos="100000">
                  <a:srgbClr val="76923C"/>
                </a:gs>
              </a:gsLst>
              <a:lin ang="5400000" scaled="1"/>
            </a:gradFill>
            <a:ln w="9525">
              <a:solidFill>
                <a:srgbClr val="800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701" y="2394"/>
              <a:ext cx="864" cy="171"/>
            </a:xfrm>
            <a:custGeom>
              <a:avLst/>
              <a:gdLst>
                <a:gd name="T0" fmla="*/ 0 w 630"/>
                <a:gd name="T1" fmla="*/ 0 h 123"/>
                <a:gd name="T2" fmla="*/ 90 w 630"/>
                <a:gd name="T3" fmla="*/ 15 h 123"/>
                <a:gd name="T4" fmla="*/ 240 w 630"/>
                <a:gd name="T5" fmla="*/ 90 h 123"/>
                <a:gd name="T6" fmla="*/ 300 w 630"/>
                <a:gd name="T7" fmla="*/ 75 h 123"/>
                <a:gd name="T8" fmla="*/ 390 w 630"/>
                <a:gd name="T9" fmla="*/ 15 h 123"/>
                <a:gd name="T10" fmla="*/ 495 w 630"/>
                <a:gd name="T11" fmla="*/ 45 h 123"/>
                <a:gd name="T12" fmla="*/ 570 w 630"/>
                <a:gd name="T13" fmla="*/ 105 h 123"/>
                <a:gd name="T14" fmla="*/ 630 w 630"/>
                <a:gd name="T15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0" h="123">
                  <a:moveTo>
                    <a:pt x="0" y="0"/>
                  </a:moveTo>
                  <a:cubicBezTo>
                    <a:pt x="30" y="5"/>
                    <a:pt x="61" y="6"/>
                    <a:pt x="90" y="15"/>
                  </a:cubicBezTo>
                  <a:cubicBezTo>
                    <a:pt x="145" y="31"/>
                    <a:pt x="185" y="72"/>
                    <a:pt x="240" y="90"/>
                  </a:cubicBezTo>
                  <a:cubicBezTo>
                    <a:pt x="260" y="85"/>
                    <a:pt x="282" y="84"/>
                    <a:pt x="300" y="75"/>
                  </a:cubicBezTo>
                  <a:cubicBezTo>
                    <a:pt x="332" y="59"/>
                    <a:pt x="390" y="15"/>
                    <a:pt x="390" y="15"/>
                  </a:cubicBezTo>
                  <a:cubicBezTo>
                    <a:pt x="394" y="16"/>
                    <a:pt x="485" y="37"/>
                    <a:pt x="495" y="45"/>
                  </a:cubicBezTo>
                  <a:cubicBezTo>
                    <a:pt x="592" y="123"/>
                    <a:pt x="457" y="67"/>
                    <a:pt x="570" y="105"/>
                  </a:cubicBezTo>
                  <a:cubicBezTo>
                    <a:pt x="590" y="100"/>
                    <a:pt x="630" y="90"/>
                    <a:pt x="630" y="90"/>
                  </a:cubicBezTo>
                </a:path>
              </a:pathLst>
            </a:custGeom>
            <a:noFill/>
            <a:ln w="95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701" y="2394"/>
              <a:ext cx="433" cy="394"/>
            </a:xfrm>
            <a:custGeom>
              <a:avLst/>
              <a:gdLst>
                <a:gd name="T0" fmla="*/ 0 w 316"/>
                <a:gd name="T1" fmla="*/ 0 h 285"/>
                <a:gd name="T2" fmla="*/ 45 w 316"/>
                <a:gd name="T3" fmla="*/ 45 h 285"/>
                <a:gd name="T4" fmla="*/ 120 w 316"/>
                <a:gd name="T5" fmla="*/ 195 h 285"/>
                <a:gd name="T6" fmla="*/ 300 w 316"/>
                <a:gd name="T7" fmla="*/ 225 h 285"/>
                <a:gd name="T8" fmla="*/ 300 w 316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85">
                  <a:moveTo>
                    <a:pt x="0" y="0"/>
                  </a:moveTo>
                  <a:cubicBezTo>
                    <a:pt x="15" y="15"/>
                    <a:pt x="33" y="27"/>
                    <a:pt x="45" y="45"/>
                  </a:cubicBezTo>
                  <a:cubicBezTo>
                    <a:pt x="80" y="97"/>
                    <a:pt x="51" y="160"/>
                    <a:pt x="120" y="195"/>
                  </a:cubicBezTo>
                  <a:cubicBezTo>
                    <a:pt x="174" y="222"/>
                    <a:pt x="251" y="190"/>
                    <a:pt x="300" y="225"/>
                  </a:cubicBezTo>
                  <a:cubicBezTo>
                    <a:pt x="316" y="237"/>
                    <a:pt x="300" y="265"/>
                    <a:pt x="300" y="285"/>
                  </a:cubicBezTo>
                </a:path>
              </a:pathLst>
            </a:custGeom>
            <a:noFill/>
            <a:ln w="95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701" y="2394"/>
              <a:ext cx="82" cy="1764"/>
            </a:xfrm>
            <a:custGeom>
              <a:avLst/>
              <a:gdLst>
                <a:gd name="T0" fmla="*/ 0 w 60"/>
                <a:gd name="T1" fmla="*/ 0 h 1275"/>
                <a:gd name="T2" fmla="*/ 15 w 60"/>
                <a:gd name="T3" fmla="*/ 495 h 1275"/>
                <a:gd name="T4" fmla="*/ 45 w 60"/>
                <a:gd name="T5" fmla="*/ 585 h 1275"/>
                <a:gd name="T6" fmla="*/ 60 w 60"/>
                <a:gd name="T7" fmla="*/ 630 h 1275"/>
                <a:gd name="T8" fmla="*/ 45 w 60"/>
                <a:gd name="T9" fmla="*/ 1155 h 1275"/>
                <a:gd name="T10" fmla="*/ 15 w 60"/>
                <a:gd name="T11" fmla="*/ 1200 h 1275"/>
                <a:gd name="T12" fmla="*/ 15 w 60"/>
                <a:gd name="T13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75">
                  <a:moveTo>
                    <a:pt x="0" y="0"/>
                  </a:moveTo>
                  <a:cubicBezTo>
                    <a:pt x="5" y="165"/>
                    <a:pt x="2" y="330"/>
                    <a:pt x="15" y="495"/>
                  </a:cubicBezTo>
                  <a:cubicBezTo>
                    <a:pt x="17" y="527"/>
                    <a:pt x="35" y="555"/>
                    <a:pt x="45" y="585"/>
                  </a:cubicBezTo>
                  <a:cubicBezTo>
                    <a:pt x="50" y="600"/>
                    <a:pt x="60" y="630"/>
                    <a:pt x="60" y="630"/>
                  </a:cubicBezTo>
                  <a:cubicBezTo>
                    <a:pt x="55" y="805"/>
                    <a:pt x="59" y="980"/>
                    <a:pt x="45" y="1155"/>
                  </a:cubicBezTo>
                  <a:cubicBezTo>
                    <a:pt x="44" y="1173"/>
                    <a:pt x="19" y="1183"/>
                    <a:pt x="15" y="1200"/>
                  </a:cubicBezTo>
                  <a:cubicBezTo>
                    <a:pt x="9" y="1224"/>
                    <a:pt x="15" y="1250"/>
                    <a:pt x="15" y="1275"/>
                  </a:cubicBezTo>
                </a:path>
              </a:pathLst>
            </a:custGeom>
            <a:noFill/>
            <a:ln w="9525">
              <a:solidFill>
                <a:srgbClr val="4E612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801" y="594"/>
              <a:ext cx="1800" cy="1620"/>
              <a:chOff x="1521" y="954"/>
              <a:chExt cx="1440" cy="1260"/>
            </a:xfrm>
          </p:grpSpPr>
          <p:sp>
            <p:nvSpPr>
              <p:cNvPr id="27" name="Oval 9"/>
              <p:cNvSpPr>
                <a:spLocks noChangeArrowheads="1"/>
              </p:cNvSpPr>
              <p:nvPr/>
            </p:nvSpPr>
            <p:spPr bwMode="auto">
              <a:xfrm>
                <a:off x="1521" y="954"/>
                <a:ext cx="1440" cy="1260"/>
              </a:xfrm>
              <a:prstGeom prst="ellipse">
                <a:avLst/>
              </a:prstGeom>
              <a:gradFill rotWithShape="1">
                <a:gsLst>
                  <a:gs pos="0">
                    <a:srgbClr val="C2D69B"/>
                  </a:gs>
                  <a:gs pos="100000">
                    <a:srgbClr val="00B050"/>
                  </a:gs>
                </a:gsLst>
                <a:lin ang="5400000" scaled="1"/>
              </a:gradFill>
              <a:ln w="38100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grpSp>
            <p:nvGrpSpPr>
              <p:cNvPr id="28" name="Group 10"/>
              <p:cNvGrpSpPr>
                <a:grpSpLocks/>
              </p:cNvGrpSpPr>
              <p:nvPr/>
            </p:nvGrpSpPr>
            <p:grpSpPr bwMode="auto">
              <a:xfrm>
                <a:off x="1521" y="1179"/>
                <a:ext cx="1260" cy="855"/>
                <a:chOff x="501" y="650"/>
                <a:chExt cx="2100" cy="1924"/>
              </a:xfrm>
            </p:grpSpPr>
            <p:sp>
              <p:nvSpPr>
                <p:cNvPr id="29" name="WordArt 1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501" y="650"/>
                  <a:ext cx="2100" cy="844"/>
                </a:xfrm>
                <a:prstGeom prst="rect">
                  <a:avLst/>
                </a:prstGeom>
                <a:extLs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>
                    <a:buNone/>
                  </a:pPr>
                  <a:r>
                    <a:rPr lang="ru-RU" sz="3600" b="1" kern="10" spc="0" dirty="0" smtClean="0">
                      <a:ln w="3175">
                        <a:solidFill>
                          <a:srgbClr val="4E6128"/>
                        </a:solidFill>
                        <a:round/>
                        <a:headEnd/>
                        <a:tailEnd/>
                      </a:ln>
                      <a:solidFill>
                        <a:srgbClr val="FF0000"/>
                      </a:solidFill>
                      <a:effectLst/>
                      <a:latin typeface="Courier New"/>
                      <a:cs typeface="Courier New"/>
                    </a:rPr>
                    <a:t> Доброе</a:t>
                  </a:r>
                  <a:endParaRPr lang="ru-RU" sz="3600" b="1" kern="10" spc="0" dirty="0">
                    <a:ln w="3175">
                      <a:solidFill>
                        <a:srgbClr val="4E6128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/>
                    <a:latin typeface="Courier New"/>
                    <a:cs typeface="Courier New"/>
                  </a:endParaRPr>
                </a:p>
              </p:txBody>
            </p:sp>
            <p:sp>
              <p:nvSpPr>
                <p:cNvPr id="30" name="WordArt 1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981" y="1854"/>
                  <a:ext cx="1620" cy="720"/>
                </a:xfrm>
                <a:prstGeom prst="rect">
                  <a:avLst/>
                </a:prstGeom>
                <a:extLs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>
                    <a:buNone/>
                  </a:pPr>
                  <a:r>
                    <a:rPr lang="ru-RU" sz="3600" b="1" kern="10" dirty="0" smtClean="0">
                      <a:ln w="3175">
                        <a:solidFill>
                          <a:srgbClr val="4E6128"/>
                        </a:solidFill>
                        <a:round/>
                        <a:headEnd/>
                        <a:tailEnd/>
                      </a:ln>
                      <a:solidFill>
                        <a:srgbClr val="FF0000"/>
                      </a:solidFill>
                      <a:latin typeface="Courier New"/>
                      <a:cs typeface="Courier New"/>
                    </a:rPr>
                    <a:t>дел</a:t>
                  </a:r>
                  <a:r>
                    <a:rPr lang="ru-RU" sz="3600" b="1" kern="10" spc="0" dirty="0" smtClean="0">
                      <a:ln w="3175">
                        <a:solidFill>
                          <a:srgbClr val="4E6128"/>
                        </a:solidFill>
                        <a:round/>
                        <a:headEnd/>
                        <a:tailEnd/>
                      </a:ln>
                      <a:solidFill>
                        <a:srgbClr val="FF0000"/>
                      </a:solidFill>
                      <a:effectLst/>
                      <a:latin typeface="Courier New"/>
                      <a:cs typeface="Courier New"/>
                    </a:rPr>
                    <a:t>о</a:t>
                  </a:r>
                  <a:endParaRPr lang="ru-RU" sz="3600" b="1" kern="10" spc="0" dirty="0">
                    <a:ln w="3175">
                      <a:solidFill>
                        <a:srgbClr val="4E6128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/>
                    <a:latin typeface="Courier New"/>
                    <a:cs typeface="Courier New"/>
                  </a:endParaRPr>
                </a:p>
              </p:txBody>
            </p:sp>
          </p:grpSp>
        </p:grpSp>
      </p:grpSp>
      <p:sp>
        <p:nvSpPr>
          <p:cNvPr id="4" name="Прямоугольник 3"/>
          <p:cNvSpPr/>
          <p:nvPr/>
        </p:nvSpPr>
        <p:spPr>
          <a:xfrm>
            <a:off x="2373764" y="1378861"/>
            <a:ext cx="62739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</a:t>
            </a: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аши</a:t>
            </a:r>
          </a:p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</a:t>
            </a: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обрые дела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38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C:\Users\user-36459\Desktop\презентация на выпускной\IMG-20210213-WA0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87" y="1558952"/>
            <a:ext cx="4243404" cy="456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user-36459\Desktop\презентация на выпускной\IMG-20210213-WA0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011910" cy="456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52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-36459\Desktop\презентация на выпускной\15821082722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056784" cy="52565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90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user-36459\Desktop\презентация на выпускной\IMG_20210301_1123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2696"/>
            <a:ext cx="5472608" cy="5724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87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user-36459\Desktop\презентация на выпускной\IMG_20210430_113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H:\презентация на выпускной\IMG202305051215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50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69" y="3218641"/>
            <a:ext cx="627395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Праздник </a:t>
            </a:r>
          </a:p>
          <a:p>
            <a:pPr algn="ctr"/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есни и строя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солдатик 44444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3570"/>
            <a:ext cx="1440160" cy="163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следы7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1801">
            <a:off x="755576" y="1788221"/>
            <a:ext cx="95091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следы7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92874">
            <a:off x="2664092" y="2143181"/>
            <a:ext cx="9509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следы7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9742">
            <a:off x="4842264" y="2032982"/>
            <a:ext cx="94932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следы7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62538">
            <a:off x="6845356" y="1497776"/>
            <a:ext cx="94932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Солда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474" y="1216930"/>
            <a:ext cx="1106014" cy="288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92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328" y="1600200"/>
            <a:ext cx="4991344" cy="4525963"/>
          </a:xfrm>
        </p:spPr>
      </p:pic>
      <p:pic>
        <p:nvPicPr>
          <p:cNvPr id="9218" name="Picture 2" descr="G:\4 класс-27 март\рамки+\Песня и стро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4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-36459\Desktop\презентация на выпускной\IMG_20210123_0934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7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3140968"/>
            <a:ext cx="62739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Спортивная </a:t>
            </a:r>
          </a:p>
          <a:p>
            <a:pPr algn="ctr"/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ж</a:t>
            </a: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и з н ь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2" descr="http://gvm.dkd.lt/webfiles/image/sport_schoo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91" y="260648"/>
            <a:ext cx="4201501" cy="315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67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4 класс-27 март\рамки+\Спорт жиз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8842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4437112"/>
            <a:ext cx="2823732" cy="2420888"/>
          </a:xfrm>
        </p:spPr>
      </p:pic>
      <p:pic>
        <p:nvPicPr>
          <p:cNvPr id="46082" name="Picture 2" descr="C:\Users\user-36459\Desktop\презентация на выпускной\IMG-20220228-WA00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69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user-36459\Desktop\презентация на выпускной\IMG-20220228-WA0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3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user-36459\Desktop\презентация на выпускной\IMG202304060900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0"/>
            <a:ext cx="910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3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user-36459\Desktop\презентация на выпускной\IMG202304121137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117" y="1772816"/>
            <a:ext cx="4914180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Users\user-36459\Desktop\презентация на выпускной\IMG20230413084810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4338117" cy="507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52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1" y="3274324"/>
            <a:ext cx="62739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Наши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достижения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 descr="C:\Users\комп\Desktop\Титры для выпускного\Благодарности\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 rot="20148521">
            <a:off x="1960809" y="696772"/>
            <a:ext cx="1589423" cy="238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комп\Desktop\Титры для выпускного\Благодарности\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 rot="2017556">
            <a:off x="4372636" y="797503"/>
            <a:ext cx="1679066" cy="251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3091837" y="721702"/>
            <a:ext cx="2160240" cy="2074912"/>
            <a:chOff x="2601" y="12654"/>
            <a:chExt cx="2340" cy="2520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2601" y="13599"/>
              <a:ext cx="2340" cy="1575"/>
              <a:chOff x="6201" y="10314"/>
              <a:chExt cx="2160" cy="1260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auto">
              <a:xfrm>
                <a:off x="6377" y="10314"/>
                <a:ext cx="852" cy="975"/>
              </a:xfrm>
              <a:custGeom>
                <a:avLst/>
                <a:gdLst>
                  <a:gd name="T0" fmla="*/ 389 w 545"/>
                  <a:gd name="T1" fmla="*/ 0 h 761"/>
                  <a:gd name="T2" fmla="*/ 258 w 545"/>
                  <a:gd name="T3" fmla="*/ 158 h 761"/>
                  <a:gd name="T4" fmla="*/ 167 w 545"/>
                  <a:gd name="T5" fmla="*/ 300 h 761"/>
                  <a:gd name="T6" fmla="*/ 92 w 545"/>
                  <a:gd name="T7" fmla="*/ 399 h 761"/>
                  <a:gd name="T8" fmla="*/ 0 w 545"/>
                  <a:gd name="T9" fmla="*/ 544 h 761"/>
                  <a:gd name="T10" fmla="*/ 253 w 545"/>
                  <a:gd name="T11" fmla="*/ 559 h 761"/>
                  <a:gd name="T12" fmla="*/ 360 w 545"/>
                  <a:gd name="T13" fmla="*/ 760 h 761"/>
                  <a:gd name="T14" fmla="*/ 422 w 545"/>
                  <a:gd name="T15" fmla="*/ 652 h 761"/>
                  <a:gd name="T16" fmla="*/ 486 w 545"/>
                  <a:gd name="T17" fmla="*/ 484 h 761"/>
                  <a:gd name="T18" fmla="*/ 526 w 545"/>
                  <a:gd name="T19" fmla="*/ 292 h 761"/>
                  <a:gd name="T20" fmla="*/ 542 w 545"/>
                  <a:gd name="T21" fmla="*/ 140 h 761"/>
                  <a:gd name="T22" fmla="*/ 544 w 545"/>
                  <a:gd name="T23" fmla="*/ 31 h 761"/>
                  <a:gd name="T24" fmla="*/ 389 w 545"/>
                  <a:gd name="T25" fmla="*/ 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5" h="761">
                    <a:moveTo>
                      <a:pt x="389" y="0"/>
                    </a:moveTo>
                    <a:lnTo>
                      <a:pt x="258" y="158"/>
                    </a:lnTo>
                    <a:lnTo>
                      <a:pt x="167" y="300"/>
                    </a:lnTo>
                    <a:lnTo>
                      <a:pt x="92" y="399"/>
                    </a:lnTo>
                    <a:lnTo>
                      <a:pt x="0" y="544"/>
                    </a:lnTo>
                    <a:lnTo>
                      <a:pt x="253" y="559"/>
                    </a:lnTo>
                    <a:lnTo>
                      <a:pt x="360" y="760"/>
                    </a:lnTo>
                    <a:lnTo>
                      <a:pt x="422" y="652"/>
                    </a:lnTo>
                    <a:lnTo>
                      <a:pt x="486" y="484"/>
                    </a:lnTo>
                    <a:lnTo>
                      <a:pt x="526" y="292"/>
                    </a:lnTo>
                    <a:lnTo>
                      <a:pt x="542" y="140"/>
                    </a:lnTo>
                    <a:lnTo>
                      <a:pt x="544" y="31"/>
                    </a:lnTo>
                    <a:lnTo>
                      <a:pt x="389" y="0"/>
                    </a:lnTo>
                  </a:path>
                </a:pathLst>
              </a:custGeom>
              <a:solidFill>
                <a:srgbClr val="969696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7254" y="10314"/>
                <a:ext cx="1107" cy="1260"/>
              </a:xfrm>
              <a:custGeom>
                <a:avLst/>
                <a:gdLst>
                  <a:gd name="T0" fmla="*/ 147 w 709"/>
                  <a:gd name="T1" fmla="*/ 139 h 982"/>
                  <a:gd name="T2" fmla="*/ 323 w 709"/>
                  <a:gd name="T3" fmla="*/ 331 h 982"/>
                  <a:gd name="T4" fmla="*/ 427 w 709"/>
                  <a:gd name="T5" fmla="*/ 467 h 982"/>
                  <a:gd name="T6" fmla="*/ 507 w 709"/>
                  <a:gd name="T7" fmla="*/ 571 h 982"/>
                  <a:gd name="T8" fmla="*/ 603 w 709"/>
                  <a:gd name="T9" fmla="*/ 666 h 982"/>
                  <a:gd name="T10" fmla="*/ 708 w 709"/>
                  <a:gd name="T11" fmla="*/ 786 h 982"/>
                  <a:gd name="T12" fmla="*/ 369 w 709"/>
                  <a:gd name="T13" fmla="*/ 711 h 982"/>
                  <a:gd name="T14" fmla="*/ 261 w 709"/>
                  <a:gd name="T15" fmla="*/ 903 h 982"/>
                  <a:gd name="T16" fmla="*/ 228 w 709"/>
                  <a:gd name="T17" fmla="*/ 981 h 982"/>
                  <a:gd name="T18" fmla="*/ 159 w 709"/>
                  <a:gd name="T19" fmla="*/ 810 h 982"/>
                  <a:gd name="T20" fmla="*/ 96 w 709"/>
                  <a:gd name="T21" fmla="*/ 663 h 982"/>
                  <a:gd name="T22" fmla="*/ 54 w 709"/>
                  <a:gd name="T23" fmla="*/ 522 h 982"/>
                  <a:gd name="T24" fmla="*/ 18 w 709"/>
                  <a:gd name="T25" fmla="*/ 366 h 982"/>
                  <a:gd name="T26" fmla="*/ 0 w 709"/>
                  <a:gd name="T27" fmla="*/ 210 h 982"/>
                  <a:gd name="T28" fmla="*/ 6 w 709"/>
                  <a:gd name="T29" fmla="*/ 63 h 982"/>
                  <a:gd name="T30" fmla="*/ 15 w 709"/>
                  <a:gd name="T31" fmla="*/ 0 h 982"/>
                  <a:gd name="T32" fmla="*/ 147 w 709"/>
                  <a:gd name="T33" fmla="*/ 139 h 9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9" h="982">
                    <a:moveTo>
                      <a:pt x="147" y="139"/>
                    </a:moveTo>
                    <a:lnTo>
                      <a:pt x="323" y="331"/>
                    </a:lnTo>
                    <a:lnTo>
                      <a:pt x="427" y="467"/>
                    </a:lnTo>
                    <a:lnTo>
                      <a:pt x="507" y="571"/>
                    </a:lnTo>
                    <a:lnTo>
                      <a:pt x="603" y="666"/>
                    </a:lnTo>
                    <a:lnTo>
                      <a:pt x="708" y="786"/>
                    </a:lnTo>
                    <a:lnTo>
                      <a:pt x="369" y="711"/>
                    </a:lnTo>
                    <a:lnTo>
                      <a:pt x="261" y="903"/>
                    </a:lnTo>
                    <a:lnTo>
                      <a:pt x="228" y="981"/>
                    </a:lnTo>
                    <a:lnTo>
                      <a:pt x="159" y="810"/>
                    </a:lnTo>
                    <a:lnTo>
                      <a:pt x="96" y="663"/>
                    </a:lnTo>
                    <a:lnTo>
                      <a:pt x="54" y="522"/>
                    </a:lnTo>
                    <a:lnTo>
                      <a:pt x="18" y="366"/>
                    </a:lnTo>
                    <a:lnTo>
                      <a:pt x="0" y="210"/>
                    </a:lnTo>
                    <a:lnTo>
                      <a:pt x="6" y="63"/>
                    </a:lnTo>
                    <a:lnTo>
                      <a:pt x="15" y="0"/>
                    </a:lnTo>
                    <a:lnTo>
                      <a:pt x="147" y="139"/>
                    </a:lnTo>
                  </a:path>
                </a:pathLst>
              </a:custGeom>
              <a:solidFill>
                <a:srgbClr val="969696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7078" y="10314"/>
                <a:ext cx="1108" cy="1260"/>
              </a:xfrm>
              <a:custGeom>
                <a:avLst/>
                <a:gdLst>
                  <a:gd name="T0" fmla="*/ 252 w 709"/>
                  <a:gd name="T1" fmla="*/ 54 h 982"/>
                  <a:gd name="T2" fmla="*/ 366 w 709"/>
                  <a:gd name="T3" fmla="*/ 312 h 982"/>
                  <a:gd name="T4" fmla="*/ 450 w 709"/>
                  <a:gd name="T5" fmla="*/ 459 h 982"/>
                  <a:gd name="T6" fmla="*/ 519 w 709"/>
                  <a:gd name="T7" fmla="*/ 561 h 982"/>
                  <a:gd name="T8" fmla="*/ 603 w 709"/>
                  <a:gd name="T9" fmla="*/ 666 h 982"/>
                  <a:gd name="T10" fmla="*/ 708 w 709"/>
                  <a:gd name="T11" fmla="*/ 786 h 982"/>
                  <a:gd name="T12" fmla="*/ 369 w 709"/>
                  <a:gd name="T13" fmla="*/ 711 h 982"/>
                  <a:gd name="T14" fmla="*/ 261 w 709"/>
                  <a:gd name="T15" fmla="*/ 903 h 982"/>
                  <a:gd name="T16" fmla="*/ 228 w 709"/>
                  <a:gd name="T17" fmla="*/ 981 h 982"/>
                  <a:gd name="T18" fmla="*/ 159 w 709"/>
                  <a:gd name="T19" fmla="*/ 810 h 982"/>
                  <a:gd name="T20" fmla="*/ 96 w 709"/>
                  <a:gd name="T21" fmla="*/ 663 h 982"/>
                  <a:gd name="T22" fmla="*/ 54 w 709"/>
                  <a:gd name="T23" fmla="*/ 522 h 982"/>
                  <a:gd name="T24" fmla="*/ 18 w 709"/>
                  <a:gd name="T25" fmla="*/ 366 h 982"/>
                  <a:gd name="T26" fmla="*/ 0 w 709"/>
                  <a:gd name="T27" fmla="*/ 210 h 982"/>
                  <a:gd name="T28" fmla="*/ 6 w 709"/>
                  <a:gd name="T29" fmla="*/ 63 h 982"/>
                  <a:gd name="T30" fmla="*/ 15 w 709"/>
                  <a:gd name="T31" fmla="*/ 0 h 982"/>
                  <a:gd name="T32" fmla="*/ 252 w 709"/>
                  <a:gd name="T33" fmla="*/ 54 h 9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9" h="982">
                    <a:moveTo>
                      <a:pt x="252" y="54"/>
                    </a:moveTo>
                    <a:lnTo>
                      <a:pt x="366" y="312"/>
                    </a:lnTo>
                    <a:lnTo>
                      <a:pt x="450" y="459"/>
                    </a:lnTo>
                    <a:lnTo>
                      <a:pt x="519" y="561"/>
                    </a:lnTo>
                    <a:lnTo>
                      <a:pt x="603" y="666"/>
                    </a:lnTo>
                    <a:lnTo>
                      <a:pt x="708" y="786"/>
                    </a:lnTo>
                    <a:lnTo>
                      <a:pt x="369" y="711"/>
                    </a:lnTo>
                    <a:lnTo>
                      <a:pt x="261" y="903"/>
                    </a:lnTo>
                    <a:lnTo>
                      <a:pt x="228" y="981"/>
                    </a:lnTo>
                    <a:lnTo>
                      <a:pt x="159" y="810"/>
                    </a:lnTo>
                    <a:lnTo>
                      <a:pt x="96" y="663"/>
                    </a:lnTo>
                    <a:lnTo>
                      <a:pt x="54" y="522"/>
                    </a:lnTo>
                    <a:lnTo>
                      <a:pt x="18" y="366"/>
                    </a:lnTo>
                    <a:lnTo>
                      <a:pt x="0" y="210"/>
                    </a:lnTo>
                    <a:lnTo>
                      <a:pt x="6" y="63"/>
                    </a:lnTo>
                    <a:lnTo>
                      <a:pt x="15" y="0"/>
                    </a:lnTo>
                    <a:lnTo>
                      <a:pt x="252" y="54"/>
                    </a:lnTo>
                  </a:path>
                </a:pathLst>
              </a:custGeom>
              <a:gradFill rotWithShape="0">
                <a:gsLst>
                  <a:gs pos="0">
                    <a:srgbClr val="3333CC">
                      <a:gamma/>
                      <a:shade val="46275"/>
                      <a:invGamma/>
                    </a:srgbClr>
                  </a:gs>
                  <a:gs pos="100000">
                    <a:srgbClr val="3333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6201" y="10314"/>
                <a:ext cx="983" cy="976"/>
              </a:xfrm>
              <a:custGeom>
                <a:avLst/>
                <a:gdLst>
                  <a:gd name="T0" fmla="*/ 389 w 629"/>
                  <a:gd name="T1" fmla="*/ 0 h 761"/>
                  <a:gd name="T2" fmla="*/ 258 w 629"/>
                  <a:gd name="T3" fmla="*/ 158 h 761"/>
                  <a:gd name="T4" fmla="*/ 167 w 629"/>
                  <a:gd name="T5" fmla="*/ 300 h 761"/>
                  <a:gd name="T6" fmla="*/ 92 w 629"/>
                  <a:gd name="T7" fmla="*/ 399 h 761"/>
                  <a:gd name="T8" fmla="*/ 0 w 629"/>
                  <a:gd name="T9" fmla="*/ 544 h 761"/>
                  <a:gd name="T10" fmla="*/ 253 w 629"/>
                  <a:gd name="T11" fmla="*/ 559 h 761"/>
                  <a:gd name="T12" fmla="*/ 360 w 629"/>
                  <a:gd name="T13" fmla="*/ 760 h 761"/>
                  <a:gd name="T14" fmla="*/ 439 w 629"/>
                  <a:gd name="T15" fmla="*/ 665 h 761"/>
                  <a:gd name="T16" fmla="*/ 509 w 629"/>
                  <a:gd name="T17" fmla="*/ 522 h 761"/>
                  <a:gd name="T18" fmla="*/ 559 w 629"/>
                  <a:gd name="T19" fmla="*/ 384 h 761"/>
                  <a:gd name="T20" fmla="*/ 603 w 629"/>
                  <a:gd name="T21" fmla="*/ 230 h 761"/>
                  <a:gd name="T22" fmla="*/ 628 w 629"/>
                  <a:gd name="T23" fmla="*/ 75 h 761"/>
                  <a:gd name="T24" fmla="*/ 627 w 629"/>
                  <a:gd name="T25" fmla="*/ 48 h 761"/>
                  <a:gd name="T26" fmla="*/ 544 w 629"/>
                  <a:gd name="T27" fmla="*/ 31 h 761"/>
                  <a:gd name="T28" fmla="*/ 389 w 629"/>
                  <a:gd name="T29" fmla="*/ 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9" h="761">
                    <a:moveTo>
                      <a:pt x="389" y="0"/>
                    </a:moveTo>
                    <a:lnTo>
                      <a:pt x="258" y="158"/>
                    </a:lnTo>
                    <a:lnTo>
                      <a:pt x="167" y="300"/>
                    </a:lnTo>
                    <a:lnTo>
                      <a:pt x="92" y="399"/>
                    </a:lnTo>
                    <a:lnTo>
                      <a:pt x="0" y="544"/>
                    </a:lnTo>
                    <a:lnTo>
                      <a:pt x="253" y="559"/>
                    </a:lnTo>
                    <a:lnTo>
                      <a:pt x="360" y="760"/>
                    </a:lnTo>
                    <a:lnTo>
                      <a:pt x="439" y="665"/>
                    </a:lnTo>
                    <a:lnTo>
                      <a:pt x="509" y="522"/>
                    </a:lnTo>
                    <a:lnTo>
                      <a:pt x="559" y="384"/>
                    </a:lnTo>
                    <a:lnTo>
                      <a:pt x="603" y="230"/>
                    </a:lnTo>
                    <a:lnTo>
                      <a:pt x="628" y="75"/>
                    </a:lnTo>
                    <a:lnTo>
                      <a:pt x="627" y="48"/>
                    </a:lnTo>
                    <a:lnTo>
                      <a:pt x="544" y="31"/>
                    </a:lnTo>
                    <a:lnTo>
                      <a:pt x="389" y="0"/>
                    </a:lnTo>
                  </a:path>
                </a:pathLst>
              </a:custGeom>
              <a:gradFill rotWithShape="0">
                <a:gsLst>
                  <a:gs pos="0">
                    <a:srgbClr val="3333CC"/>
                  </a:gs>
                  <a:gs pos="100000">
                    <a:srgbClr val="3333CC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2601" y="12654"/>
              <a:ext cx="1765" cy="1890"/>
            </a:xfrm>
            <a:prstGeom prst="star16">
              <a:avLst>
                <a:gd name="adj" fmla="val 28639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2402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Local_Admin\Desktop\31 ммм\31 -рамки\slide_3++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 descr="C:\Users\user-36459\Desktop\презентация на выпускной\IMG_20210201_0819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0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56592" y="2708920"/>
            <a:ext cx="7200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44016"/>
            <a:ext cx="2952328" cy="3356992"/>
          </a:xfrm>
          <a:prstGeom prst="rect">
            <a:avLst/>
          </a:prstGeom>
          <a:blipFill>
            <a:blip r:embed="rId2"/>
            <a:srcRect/>
            <a:stretch>
              <a:fillRect l="-75885" r="-86117" b="-85376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005201"/>
            <a:ext cx="62739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Школьные 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мероприятия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69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60" y="0"/>
            <a:ext cx="8229600" cy="1299739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704" y="1878933"/>
            <a:ext cx="6260592" cy="3968496"/>
          </a:xfrm>
        </p:spPr>
      </p:pic>
      <p:pic>
        <p:nvPicPr>
          <p:cNvPr id="6146" name="Picture 2" descr="G:\4 класс-27 март\рамки+\Школьные годы чудесные .jp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4" y="0"/>
            <a:ext cx="9127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user-36459\Desktop\презентация на выпускной\dc74e75a1f84410b9fa7915978ae34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84" y="332656"/>
            <a:ext cx="856895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04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89" y="0"/>
            <a:ext cx="9207696" cy="6858000"/>
          </a:xfrm>
        </p:spPr>
      </p:pic>
      <p:pic>
        <p:nvPicPr>
          <p:cNvPr id="53250" name="Picture 2" descr="H:\презентация на выпускной\IMG_20191128_0927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63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-36459\Desktop\презентация на выпускной\IMG_20210306_0932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28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G:\4 класс-27 март\рамки+\наша учёба.jpg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" b="156"/>
          <a:stretch/>
        </p:blipFill>
        <p:spPr bwMode="auto">
          <a:xfrm>
            <a:off x="-72516" y="0"/>
            <a:ext cx="92165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4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517777"/>
            <a:ext cx="6480720" cy="312724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42743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5879" y="3140968"/>
            <a:ext cx="6273959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 о х о д ы</a:t>
            </a:r>
            <a:endParaRPr lang="ru-RU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09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G:\4 класс-27 март\рамки+\Походы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13523" y="-1213523"/>
            <a:ext cx="6858003" cy="928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3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3416936"/>
            <a:ext cx="62739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 б щ е н и е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2" descr="http://www.piligrim29.com/images/na-kanikulax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78" y="476671"/>
            <a:ext cx="4885466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7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G:\4 класс-27 март\рамки+\Общение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-2" y="0"/>
            <a:ext cx="914400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8" name="Picture 2" descr="C:\Users\user-36459\Desktop\презентация на выпускной\IMG-20220308-WA00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6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008440"/>
            <a:ext cx="627395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Праздники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http://party-boom.ru/section_img/shkolnyie-prazdniki/kruglye_shary_iz_lateksa_s_risunkom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836712"/>
            <a:ext cx="381000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04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-36459\Desktop\презентация на выпускной\IMG_20220305_1152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0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4\4 класс-27 март\Рамочки -4кл\lily-flower-frame_1558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7" name="Picture 3" descr="C:\Users\user-36459\Desktop\IMG202301090902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" y="-29962"/>
            <a:ext cx="9144000" cy="688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43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:\презентация на выпускной\IMG_20210313_1007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42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ser-36459\Desktop\презентация на выпускной\IMG_20220608_122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75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-36459\Desktop\презентация на выпускной\IMG_20210416_1159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15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-36459\Desktop\презентация на выпускной\IMG_20210416_122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62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-36459\Desktop\презентация на выпускной\IMG_20210902_0855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7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3683</TotalTime>
  <Words>149</Words>
  <Application>Microsoft Office PowerPoint</Application>
  <PresentationFormat>Экран (4:3)</PresentationFormat>
  <Paragraphs>46</Paragraphs>
  <Slides>69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Тема Office</vt:lpstr>
      <vt:lpstr>     http://us.123rf.com/450wm/yeletkeshet/yeletkeshet1206/yeletkeshet120600008/14226211-%D1%88%D0%BA%D0%BE%D0%BB%D1%8C%D0%BD%D0%B8%D0%BA%D0%B8-%D0%B8-%D0%BC%D0%BD%D0%BE%D0%B6%D0%B5%D1%81%D1%82%D0%B2%D0%BE-%D1%81%D0%B2%D1%8F%D0%B7%D0%B0%D0%BD%D0%BD%D1%8B%D1%85-%D1%81-%D0%BD%D0%B8%D0%BC-%D1%8D%D0%BB%D0%B5%D0%BC%D0%B5%D0%BD%D1%82%D0%BE%D0%B2-%D1%88%D0%BA%D0%BE%D0%BB%D0%B5.jp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Калейдоскоп школьной жизни</dc:title>
  <dc:subject>Последний звонок</dc:subject>
  <dc:creator>Коровина Л Н</dc:creator>
  <cp:lastModifiedBy>user-36459</cp:lastModifiedBy>
  <cp:revision>204</cp:revision>
  <dcterms:created xsi:type="dcterms:W3CDTF">2014-07-18T16:23:18Z</dcterms:created>
  <dcterms:modified xsi:type="dcterms:W3CDTF">2023-06-12T16:56:58Z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7141459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