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65" d="100"/>
          <a:sy n="65" d="100"/>
        </p:scale>
        <p:origin x="156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284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921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348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883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008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326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960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005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74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532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980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9E3B1-425E-4AAB-8E84-84AF7BCDAEAA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D5DBA-7199-4061-858F-135EC2738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217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02624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b="1" dirty="0" smtClean="0"/>
              <a:t>Песочная терапия как одна из </a:t>
            </a:r>
            <a:r>
              <a:rPr lang="ru-RU" b="1" dirty="0" err="1" smtClean="0"/>
              <a:t>здоровьесберегающих</a:t>
            </a:r>
            <a:r>
              <a:rPr lang="ru-RU" b="1" dirty="0" smtClean="0"/>
              <a:t> технологий в ДОУ».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28184" y="5013176"/>
            <a:ext cx="2699792" cy="155902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Подготовила: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Воспитатель Когтева М.А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564904"/>
            <a:ext cx="5796136" cy="4152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80" y="150408"/>
            <a:ext cx="4248472" cy="65527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Важнейшей задачей ФГОС дошкольного образования является охрана и укрепление физического и психического здоровья детей, в том числе эмоционального благополучия. Одним из видов </a:t>
            </a: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</a:rPr>
              <a:t>здоровьесберегающих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технологий является песочная терапия.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99384"/>
            <a:ext cx="4351396" cy="625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1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6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404664"/>
            <a:ext cx="3240360" cy="523413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Рисование и игра на песочном столе способствуют укреплению костно-мышечного аппарата, формирование правильной осанки,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оординации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движений.</a:t>
            </a:r>
          </a:p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41343"/>
            <a:ext cx="5330652" cy="46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10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6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93610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Развитие мелкой моторики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589240"/>
            <a:ext cx="2806080" cy="110452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Рисование симметрично двумя руками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4744"/>
            <a:ext cx="3386859" cy="4464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638" y="3092866"/>
            <a:ext cx="5176857" cy="34512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52120" y="1628800"/>
            <a:ext cx="25922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Рисование кулачками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4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6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564" y="851982"/>
            <a:ext cx="2808312" cy="26642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Рисование скребками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88639"/>
            <a:ext cx="4896036" cy="30651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516278"/>
            <a:ext cx="5012584" cy="322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1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6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260648"/>
            <a:ext cx="6400800" cy="171796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Рисование трафаретами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99383"/>
            <a:ext cx="3528392" cy="56539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4805">
            <a:off x="3521946" y="2021108"/>
            <a:ext cx="5431078" cy="362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56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6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88640"/>
            <a:ext cx="6400800" cy="1752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Высыпание из кулачка.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06057"/>
            <a:ext cx="8424936" cy="585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85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chemeClr val="accent6">
                    <a:lumMod val="75000"/>
                  </a:schemeClr>
                </a:solidFill>
              </a:rPr>
              <a:t>СПАСИБО ЗА </a:t>
            </a:r>
            <a:br>
              <a:rPr lang="ru-RU" sz="7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7200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72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7200" b="1" dirty="0" smtClean="0">
                <a:solidFill>
                  <a:schemeClr val="accent6">
                    <a:lumMod val="75000"/>
                  </a:schemeClr>
                </a:solidFill>
              </a:rPr>
              <a:t>ВНИМАНИЕ!</a:t>
            </a:r>
            <a:endParaRPr lang="ru-RU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519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1782E29-4C82-4481-A2A7-41C874A56A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84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«Песочная терапия как одна из здоровьесберегающих технологий в ДОУ».</vt:lpstr>
      <vt:lpstr>Презентация PowerPoint</vt:lpstr>
      <vt:lpstr>Презентация PowerPoint</vt:lpstr>
      <vt:lpstr>Развитие мелкой моторики</vt:lpstr>
      <vt:lpstr>Презентация PowerPoint</vt:lpstr>
      <vt:lpstr>Презентация PowerPoint</vt:lpstr>
      <vt:lpstr>Презентация PowerPoint</vt:lpstr>
      <vt:lpstr>СПАСИБО ЗА  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«Песочная терапия как одна из здоровьесберегающих технологий в ДОУ».</dc:title>
  <dc:creator>Mariya Kogteva</dc:creator>
  <cp:keywords/>
  <cp:lastModifiedBy>Mariya Kogteva</cp:lastModifiedBy>
  <cp:revision>13</cp:revision>
  <dcterms:created xsi:type="dcterms:W3CDTF">2019-10-16T20:03:56Z</dcterms:created>
  <dcterms:modified xsi:type="dcterms:W3CDTF">2019-10-16T21:07:38Z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TC018860939991</vt:lpwstr>
  </property>
</Properties>
</file>