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7" r:id="rId2"/>
    <p:sldId id="256" r:id="rId3"/>
    <p:sldId id="258" r:id="rId4"/>
    <p:sldId id="263" r:id="rId5"/>
    <p:sldId id="261" r:id="rId6"/>
    <p:sldId id="262" r:id="rId7"/>
    <p:sldId id="260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11/15/2022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11/15/2022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11/15/2022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11/15/2022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11/15/2022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11/15/2022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11/15/2022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11/15/2022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11/15/2022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11/15/2022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11/15/2022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11/15/2022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10" Type="http://schemas.openxmlformats.org/officeDocument/2006/relationships/image" Target="../media/image9.jpg"/><Relationship Id="rId4" Type="http://schemas.openxmlformats.org/officeDocument/2006/relationships/image" Target="../media/image4.png"/><Relationship Id="rId9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12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4.jpeg"/><Relationship Id="rId5" Type="http://schemas.openxmlformats.org/officeDocument/2006/relationships/image" Target="../media/image5.png"/><Relationship Id="rId10" Type="http://schemas.openxmlformats.org/officeDocument/2006/relationships/image" Target="../media/image13.jpeg"/><Relationship Id="rId4" Type="http://schemas.openxmlformats.org/officeDocument/2006/relationships/image" Target="../media/image4.pn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microsoft.com/office/2007/relationships/hdphoto" Target="../media/hdphoto1.wdp"/><Relationship Id="rId7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1.wdp"/><Relationship Id="rId7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28.jpeg"/><Relationship Id="rId5" Type="http://schemas.openxmlformats.org/officeDocument/2006/relationships/image" Target="../media/image5.png"/><Relationship Id="rId10" Type="http://schemas.openxmlformats.org/officeDocument/2006/relationships/image" Target="../media/image27.jpeg"/><Relationship Id="rId4" Type="http://schemas.openxmlformats.org/officeDocument/2006/relationships/image" Target="../media/image4.png"/><Relationship Id="rId9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33.jpeg"/><Relationship Id="rId5" Type="http://schemas.openxmlformats.org/officeDocument/2006/relationships/image" Target="../media/image4.png"/><Relationship Id="rId10" Type="http://schemas.openxmlformats.org/officeDocument/2006/relationships/image" Target="../media/image32.jpeg"/><Relationship Id="rId4" Type="http://schemas.microsoft.com/office/2007/relationships/hdphoto" Target="../media/hdphoto1.wdp"/><Relationship Id="rId9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Элементы филимоновской росписи. Технология росписи филимоновской игрушк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9524" l="0" r="528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032" b="50064"/>
          <a:stretch/>
        </p:blipFill>
        <p:spPr bwMode="auto">
          <a:xfrm>
            <a:off x="217715" y="261258"/>
            <a:ext cx="1245326" cy="1220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Элементы филимоновской росписи. Технология росписи филимоновской игрушк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5" t="48297" r="56374" b="1090"/>
          <a:stretch/>
        </p:blipFill>
        <p:spPr bwMode="auto">
          <a:xfrm>
            <a:off x="10807337" y="5329646"/>
            <a:ext cx="1140822" cy="123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Филимоновская роспись с узорами поэтапно для детей с шаблонам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409" b="60221" l="0" r="9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897" b="37928"/>
          <a:stretch/>
        </p:blipFill>
        <p:spPr bwMode="auto">
          <a:xfrm rot="16200000">
            <a:off x="-772068" y="5033554"/>
            <a:ext cx="2571750" cy="59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Филимоновская роспись с узорами поэтапно для детей с шаблонам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409" b="60221" l="0" r="9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897" b="37928"/>
          <a:stretch/>
        </p:blipFill>
        <p:spPr bwMode="auto">
          <a:xfrm rot="5400000">
            <a:off x="10457635" y="1185255"/>
            <a:ext cx="2571750" cy="59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Дымковская игрушк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76" y="1481348"/>
            <a:ext cx="3797347" cy="3797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07276" y="5278695"/>
            <a:ext cx="37973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Дымковская игрушка</a:t>
            </a:r>
            <a:endParaRPr lang="ru-RU" sz="3200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4558642" y="1494995"/>
            <a:ext cx="6969199" cy="4368475"/>
            <a:chOff x="4558642" y="1494995"/>
            <a:chExt cx="6969199" cy="4368475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4558642" y="1494995"/>
              <a:ext cx="6969199" cy="3797348"/>
              <a:chOff x="-22067" y="3060652"/>
              <a:chExt cx="6969199" cy="3797348"/>
            </a:xfrm>
          </p:grpSpPr>
          <p:pic>
            <p:nvPicPr>
              <p:cNvPr id="9" name="Рисунок 8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274" b="15490"/>
              <a:stretch/>
            </p:blipFill>
            <p:spPr>
              <a:xfrm>
                <a:off x="-22067" y="3060652"/>
                <a:ext cx="2730236" cy="3797348"/>
              </a:xfrm>
              <a:prstGeom prst="rect">
                <a:avLst/>
              </a:prstGeom>
            </p:spPr>
          </p:pic>
          <p:pic>
            <p:nvPicPr>
              <p:cNvPr id="10" name="Рисунок 9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677" t="5882" b="7842"/>
              <a:stretch/>
            </p:blipFill>
            <p:spPr>
              <a:xfrm>
                <a:off x="2706294" y="3060652"/>
                <a:ext cx="2112454" cy="3797348"/>
              </a:xfrm>
              <a:prstGeom prst="rect">
                <a:avLst/>
              </a:prstGeom>
            </p:spPr>
          </p:pic>
          <p:pic>
            <p:nvPicPr>
              <p:cNvPr id="11" name="Рисунок 10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11124" y="3060652"/>
                <a:ext cx="2136008" cy="3797348"/>
              </a:xfrm>
              <a:prstGeom prst="rect">
                <a:avLst/>
              </a:prstGeom>
            </p:spPr>
          </p:pic>
        </p:grpSp>
        <p:sp>
          <p:nvSpPr>
            <p:cNvPr id="4" name="TextBox 3"/>
            <p:cNvSpPr txBox="1"/>
            <p:nvPr/>
          </p:nvSpPr>
          <p:spPr>
            <a:xfrm>
              <a:off x="6897189" y="5278695"/>
              <a:ext cx="30567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dirty="0" smtClean="0"/>
                <a:t>???</a:t>
              </a:r>
              <a:endParaRPr lang="ru-RU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1581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/>
              <a:t>Филимоновская</a:t>
            </a:r>
            <a:r>
              <a:rPr lang="ru-RU" dirty="0"/>
              <a:t> глиняная игрушка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Древние образы в современных народных </a:t>
            </a:r>
            <a:r>
              <a:rPr lang="ru-RU" dirty="0" smtClean="0"/>
              <a:t>игрушках</a:t>
            </a:r>
          </a:p>
          <a:p>
            <a:r>
              <a:rPr lang="ru-RU" dirty="0" smtClean="0"/>
              <a:t>Автор: Мария Олеговна </a:t>
            </a:r>
            <a:r>
              <a:rPr lang="ru-RU" dirty="0" err="1" smtClean="0"/>
              <a:t>Лютаева</a:t>
            </a:r>
            <a:r>
              <a:rPr lang="ru-RU" dirty="0" smtClean="0"/>
              <a:t>, учитель ИЗО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846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Элементы филимоновской росписи. Технология росписи филимоновской игрушк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9524" l="0" r="528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032" b="50064"/>
          <a:stretch/>
        </p:blipFill>
        <p:spPr bwMode="auto">
          <a:xfrm>
            <a:off x="217715" y="261258"/>
            <a:ext cx="1245326" cy="1220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Элементы филимоновской росписи. Технология росписи филимоновской игрушк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5" t="48297" r="56374" b="1090"/>
          <a:stretch/>
        </p:blipFill>
        <p:spPr bwMode="auto">
          <a:xfrm>
            <a:off x="10807337" y="5329646"/>
            <a:ext cx="1140822" cy="123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Филимоновская роспись с узорами поэтапно для детей с шаблонам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409" b="60221" l="0" r="9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897" b="37928"/>
          <a:stretch/>
        </p:blipFill>
        <p:spPr bwMode="auto">
          <a:xfrm rot="16200000">
            <a:off x="-772068" y="5033554"/>
            <a:ext cx="2571750" cy="59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Филимоновская роспись с узорами поэтапно для детей с шаблонам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409" b="60221" l="0" r="9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897" b="37928"/>
          <a:stretch/>
        </p:blipFill>
        <p:spPr bwMode="auto">
          <a:xfrm rot="5400000">
            <a:off x="10457635" y="1185255"/>
            <a:ext cx="2571750" cy="59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685109" y="779827"/>
            <a:ext cx="10058400" cy="1371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dirty="0" smtClean="0"/>
              <a:t>Цель: </a:t>
            </a: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685109" y="1751243"/>
            <a:ext cx="10058400" cy="1174837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/>
              <a:t>Познакомиться с </a:t>
            </a:r>
            <a:r>
              <a:rPr lang="ru-RU" sz="3200" dirty="0" err="1" smtClean="0"/>
              <a:t>филимоновской</a:t>
            </a:r>
            <a:r>
              <a:rPr lang="ru-RU" sz="3200" dirty="0" smtClean="0"/>
              <a:t> глиняной игрушкой.</a:t>
            </a:r>
            <a:endParaRPr lang="ru-RU" sz="32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685109" y="3118079"/>
            <a:ext cx="10058400" cy="1371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685109" y="3962810"/>
            <a:ext cx="10058400" cy="2324779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/>
              <a:t>Узнать </a:t>
            </a:r>
            <a:r>
              <a:rPr lang="ru-RU" sz="3200" dirty="0"/>
              <a:t>об особенностях формы, росписи, об узорах </a:t>
            </a:r>
            <a:r>
              <a:rPr lang="ru-RU" sz="3200" dirty="0" err="1"/>
              <a:t>филимоновской</a:t>
            </a:r>
            <a:r>
              <a:rPr lang="ru-RU" sz="3200" dirty="0"/>
              <a:t> игрушки</a:t>
            </a:r>
            <a:r>
              <a:rPr lang="ru-RU" sz="3200" dirty="0" smtClean="0"/>
              <a:t>.</a:t>
            </a:r>
          </a:p>
          <a:p>
            <a:r>
              <a:rPr lang="ru-RU" sz="3200" dirty="0" smtClean="0"/>
              <a:t>Выполнить </a:t>
            </a:r>
            <a:r>
              <a:rPr lang="ru-RU" sz="3200" dirty="0"/>
              <a:t>рисунок на тему «</a:t>
            </a:r>
            <a:r>
              <a:rPr lang="ru-RU" sz="3200" dirty="0" err="1"/>
              <a:t>Филимоновская</a:t>
            </a:r>
            <a:r>
              <a:rPr lang="ru-RU" sz="3200" dirty="0"/>
              <a:t> игрушка». </a:t>
            </a:r>
          </a:p>
        </p:txBody>
      </p:sp>
    </p:spTree>
    <p:extLst>
      <p:ext uri="{BB962C8B-B14F-4D97-AF65-F5344CB8AC3E}">
        <p14:creationId xmlns:p14="http://schemas.microsoft.com/office/powerpoint/2010/main" val="187881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Элементы филимоновской росписи. Технология росписи филимоновской игрушк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9524" l="0" r="528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032" b="50064"/>
          <a:stretch/>
        </p:blipFill>
        <p:spPr bwMode="auto">
          <a:xfrm>
            <a:off x="-465183" y="-449554"/>
            <a:ext cx="1245326" cy="1220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Элементы филимоновской росписи. Технология росписи филимоновской игрушк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5" t="48297" r="56374" b="1090"/>
          <a:stretch/>
        </p:blipFill>
        <p:spPr bwMode="auto">
          <a:xfrm>
            <a:off x="11495317" y="6148252"/>
            <a:ext cx="1140822" cy="123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Филимоновская роспись с узорами поэтапно для детей с шаблонам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409" b="60221" l="0" r="9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897" b="37928"/>
          <a:stretch/>
        </p:blipFill>
        <p:spPr bwMode="auto">
          <a:xfrm rot="16200000">
            <a:off x="-1113052" y="5363118"/>
            <a:ext cx="2571750" cy="59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Филимоновская роспись с узорами поэтапно для детей с шаблонам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409" b="60221" l="0" r="9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897" b="37928"/>
          <a:stretch/>
        </p:blipFill>
        <p:spPr bwMode="auto">
          <a:xfrm rot="5400000">
            <a:off x="10715094" y="920114"/>
            <a:ext cx="2571750" cy="59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5756366" y="19743"/>
            <a:ext cx="6076343" cy="5003074"/>
            <a:chOff x="6115657" y="0"/>
            <a:chExt cx="6076343" cy="5003074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000" t="14649" r="14500" b="12363"/>
            <a:stretch/>
          </p:blipFill>
          <p:spPr>
            <a:xfrm>
              <a:off x="7254240" y="0"/>
              <a:ext cx="4937760" cy="5003074"/>
            </a:xfrm>
            <a:prstGeom prst="rect">
              <a:avLst/>
            </a:prstGeom>
          </p:spPr>
        </p:pic>
        <p:cxnSp>
          <p:nvCxnSpPr>
            <p:cNvPr id="9" name="Прямая со стрелкой 8"/>
            <p:cNvCxnSpPr/>
            <p:nvPr/>
          </p:nvCxnSpPr>
          <p:spPr>
            <a:xfrm>
              <a:off x="6115657" y="845088"/>
              <a:ext cx="2571143" cy="3635472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Группа 9"/>
          <p:cNvGrpSpPr/>
          <p:nvPr/>
        </p:nvGrpSpPr>
        <p:grpSpPr>
          <a:xfrm>
            <a:off x="780143" y="2926377"/>
            <a:ext cx="10667171" cy="3670366"/>
            <a:chOff x="5183" y="3187634"/>
            <a:chExt cx="10667171" cy="3670366"/>
          </a:xfrm>
        </p:grpSpPr>
        <p:pic>
          <p:nvPicPr>
            <p:cNvPr id="11" name="Picture 2" descr="http://deti-i-glina.ru/wp-content/uploads/2012/08/f2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3" y="3189507"/>
              <a:ext cx="5219401" cy="3668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loveopium.ru/content/2013/04/toys/15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4584" y="3187634"/>
              <a:ext cx="5447770" cy="3670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Заголовок 1"/>
          <p:cNvSpPr txBox="1">
            <a:spLocks/>
          </p:cNvSpPr>
          <p:nvPr/>
        </p:nvSpPr>
        <p:spPr>
          <a:xfrm>
            <a:off x="644435" y="190475"/>
            <a:ext cx="5181599" cy="5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z="2800" dirty="0" err="1" smtClean="0"/>
              <a:t>Филимоновская</a:t>
            </a:r>
            <a:r>
              <a:rPr lang="ru-RU" sz="2800" dirty="0" smtClean="0"/>
              <a:t> игрушка </a:t>
            </a:r>
            <a:endParaRPr lang="ru-RU" sz="2800" dirty="0"/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22218" y="628787"/>
            <a:ext cx="6622422" cy="1174837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000" dirty="0"/>
              <a:t>Откуда – деревня Филимоново в Тульской </a:t>
            </a:r>
            <a:r>
              <a:rPr lang="ru-RU" sz="2000" dirty="0" smtClean="0"/>
              <a:t>области</a:t>
            </a:r>
          </a:p>
          <a:p>
            <a:pPr>
              <a:spcBef>
                <a:spcPts val="0"/>
              </a:spcBef>
            </a:pPr>
            <a:r>
              <a:rPr lang="ru-RU" sz="2000" dirty="0"/>
              <a:t>Материал - вязкая, податливая глина</a:t>
            </a:r>
          </a:p>
          <a:p>
            <a:pPr>
              <a:spcBef>
                <a:spcPts val="0"/>
              </a:spcBef>
            </a:pPr>
            <a:r>
              <a:rPr lang="ru-RU" sz="2000" dirty="0"/>
              <a:t>Форма – вытянутая, мягкая по </a:t>
            </a:r>
            <a:r>
              <a:rPr lang="ru-RU" sz="2000" dirty="0" smtClean="0"/>
              <a:t>очертаниям</a:t>
            </a:r>
          </a:p>
          <a:p>
            <a:pPr>
              <a:spcBef>
                <a:spcPts val="0"/>
              </a:spcBef>
            </a:pPr>
            <a:r>
              <a:rPr lang="ru-RU" sz="2000" dirty="0" smtClean="0"/>
              <a:t>Сюжет </a:t>
            </a:r>
            <a:r>
              <a:rPr lang="ru-RU" sz="2000" dirty="0"/>
              <a:t>– крестьянки, мужские фигуры, </a:t>
            </a:r>
            <a:r>
              <a:rPr lang="ru-RU" sz="2000" dirty="0" smtClean="0"/>
              <a:t>животные</a:t>
            </a:r>
            <a:endParaRPr lang="ru-RU" sz="2000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0" y="-6606"/>
            <a:ext cx="12186817" cy="6858000"/>
            <a:chOff x="5182" y="0"/>
            <a:chExt cx="12186817" cy="6858000"/>
          </a:xfrm>
        </p:grpSpPr>
        <p:pic>
          <p:nvPicPr>
            <p:cNvPr id="17" name="Picture 6" descr="Картинки по запросу филимоновская игрушка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4240" y="0"/>
              <a:ext cx="4937759" cy="34613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8" descr="Картинки по запросу филимоновская игрушка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22" r="18312"/>
            <a:stretch/>
          </p:blipFill>
          <p:spPr bwMode="auto">
            <a:xfrm>
              <a:off x="3920604" y="2969758"/>
              <a:ext cx="1527219" cy="3888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0" descr="Похожее изображение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2" y="2969758"/>
              <a:ext cx="1951698" cy="3883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2" descr="https://tdkarusel.ru/upload/resize_cache/iblock/8ac/600_600_1fd2ac76a9f0159ab38dfce38f11f9870/8ac918e5a9ba7bbd35fedc8f3433f2e9.jpg"/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88" r="20650"/>
            <a:stretch/>
          </p:blipFill>
          <p:spPr bwMode="auto">
            <a:xfrm>
              <a:off x="1943221" y="2969758"/>
              <a:ext cx="1981498" cy="3888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4" descr="http://www.comgun.ru/uploads/posts/2014-05/1399972097_foto-0.jpg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84" r="12924"/>
            <a:stretch/>
          </p:blipFill>
          <p:spPr bwMode="auto">
            <a:xfrm>
              <a:off x="8116388" y="3450400"/>
              <a:ext cx="4075611" cy="34032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6759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Элементы филимоновской росписи. Технология росписи филимоновской игрушк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9524" l="0" r="528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032" b="50064"/>
          <a:stretch/>
        </p:blipFill>
        <p:spPr bwMode="auto">
          <a:xfrm>
            <a:off x="-600445" y="-527846"/>
            <a:ext cx="1245326" cy="1220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Элементы филимоновской росписи. Технология росписи филимоновской игрушк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5" t="48297" r="56374" b="1090"/>
          <a:stretch/>
        </p:blipFill>
        <p:spPr bwMode="auto">
          <a:xfrm>
            <a:off x="10807337" y="5329646"/>
            <a:ext cx="1140822" cy="123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Филимоновская роспись с узорами поэтапно для детей с шаблонам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409" b="60221" l="0" r="9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897" b="37928"/>
          <a:stretch/>
        </p:blipFill>
        <p:spPr bwMode="auto">
          <a:xfrm rot="16200000">
            <a:off x="-772068" y="5033554"/>
            <a:ext cx="2571750" cy="59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Филимоновская роспись с узорами поэтапно для детей с шаблонам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409" b="60221" l="0" r="9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897" b="37928"/>
          <a:stretch/>
        </p:blipFill>
        <p:spPr bwMode="auto">
          <a:xfrm rot="5400000">
            <a:off x="10457635" y="1185255"/>
            <a:ext cx="2571750" cy="59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1261872" y="0"/>
            <a:ext cx="10930128" cy="6871708"/>
            <a:chOff x="1037380" y="249084"/>
            <a:chExt cx="10930128" cy="6871708"/>
          </a:xfrm>
        </p:grpSpPr>
        <p:pic>
          <p:nvPicPr>
            <p:cNvPr id="8" name="Picture 16" descr="https://www.russianshop.org/upload/iblock/4f3/4f30b4799f304eb64686f09446f64941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2433" y="249084"/>
              <a:ext cx="5715075" cy="5715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18" descr="https://letidor.ru/thumb/750x0/filters:quality(75)/imgs/2018/04/24/07/2140026/b095d947797121d5f1ba0599ec1fe9c0c7549b09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7380" y="3407794"/>
              <a:ext cx="5215053" cy="3712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Заголовок 1"/>
          <p:cNvSpPr txBox="1">
            <a:spLocks/>
          </p:cNvSpPr>
          <p:nvPr/>
        </p:nvSpPr>
        <p:spPr>
          <a:xfrm>
            <a:off x="644435" y="190475"/>
            <a:ext cx="5181599" cy="5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z="2800" dirty="0" err="1" smtClean="0"/>
              <a:t>Филимоновская</a:t>
            </a:r>
            <a:r>
              <a:rPr lang="ru-RU" sz="2800" dirty="0" smtClean="0"/>
              <a:t> игрушка </a:t>
            </a:r>
            <a:endParaRPr lang="ru-RU" sz="2800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22218" y="628787"/>
            <a:ext cx="6622422" cy="1174837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000" dirty="0"/>
              <a:t>Откуда – деревня Филимоново в Тульской </a:t>
            </a:r>
            <a:r>
              <a:rPr lang="ru-RU" sz="2000" dirty="0" smtClean="0"/>
              <a:t>области</a:t>
            </a:r>
          </a:p>
          <a:p>
            <a:pPr>
              <a:spcBef>
                <a:spcPts val="0"/>
              </a:spcBef>
            </a:pPr>
            <a:r>
              <a:rPr lang="ru-RU" sz="2000" dirty="0"/>
              <a:t>Материал - вязкая, податливая глина</a:t>
            </a:r>
          </a:p>
          <a:p>
            <a:pPr>
              <a:spcBef>
                <a:spcPts val="0"/>
              </a:spcBef>
            </a:pPr>
            <a:r>
              <a:rPr lang="ru-RU" sz="2000" dirty="0"/>
              <a:t>Форма – вытянутая, мягкая по </a:t>
            </a:r>
            <a:r>
              <a:rPr lang="ru-RU" sz="2000" dirty="0" smtClean="0"/>
              <a:t>очертаниям</a:t>
            </a:r>
          </a:p>
          <a:p>
            <a:pPr>
              <a:spcBef>
                <a:spcPts val="0"/>
              </a:spcBef>
            </a:pPr>
            <a:r>
              <a:rPr lang="ru-RU" sz="2000" dirty="0" smtClean="0"/>
              <a:t>Сюжет </a:t>
            </a:r>
            <a:r>
              <a:rPr lang="ru-RU" sz="2000" dirty="0"/>
              <a:t>– крестьянки, мужские фигуры, животные</a:t>
            </a:r>
          </a:p>
          <a:p>
            <a:pPr>
              <a:spcBef>
                <a:spcPts val="0"/>
              </a:spcBef>
            </a:pPr>
            <a:r>
              <a:rPr lang="ru-RU" sz="2000" dirty="0" smtClean="0"/>
              <a:t>Цвет </a:t>
            </a:r>
            <a:r>
              <a:rPr lang="ru-RU" sz="2000" dirty="0"/>
              <a:t>– малиново-красный, жёлтый, </a:t>
            </a:r>
            <a:r>
              <a:rPr lang="ru-RU" sz="2000" dirty="0" smtClean="0"/>
              <a:t>изумрудно-зелёный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14094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Элементы филимоновской росписи. Технология росписи филимоновской игрушк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5" t="48297" r="56374" b="1090"/>
          <a:stretch/>
        </p:blipFill>
        <p:spPr bwMode="auto">
          <a:xfrm>
            <a:off x="10725912" y="5329646"/>
            <a:ext cx="1222247" cy="123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Филимоновская роспись с узорами поэтапно для детей с шаблонам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6409" b="60221" l="0" r="9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897" b="37928"/>
          <a:stretch/>
        </p:blipFill>
        <p:spPr bwMode="auto">
          <a:xfrm rot="16200000">
            <a:off x="-772068" y="5033554"/>
            <a:ext cx="2571750" cy="59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Картинки по запросу филимоновская игрушка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148" b="96484" l="16895" r="855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73" t="2064" r="17166"/>
          <a:stretch/>
        </p:blipFill>
        <p:spPr bwMode="auto">
          <a:xfrm>
            <a:off x="217715" y="266139"/>
            <a:ext cx="2704011" cy="400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883" b="97461" l="19434" r="872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920" t="4780" r="12887" b="4655"/>
          <a:stretch/>
        </p:blipFill>
        <p:spPr bwMode="auto">
          <a:xfrm>
            <a:off x="3016538" y="304799"/>
            <a:ext cx="2974230" cy="400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Похожее изображение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125" b="98828" l="3223" r="96289">
                        <a14:foregroundMark x1="6738" y1="67090" x2="6738" y2="67090"/>
                        <a14:foregroundMark x1="13086" y1="24805" x2="13086" y2="24805"/>
                        <a14:foregroundMark x1="24023" y1="24219" x2="24023" y2="24219"/>
                        <a14:foregroundMark x1="11621" y1="22070" x2="10938" y2="25684"/>
                        <a14:foregroundMark x1="15234" y1="25879" x2="18848" y2="25879"/>
                        <a14:foregroundMark x1="37207" y1="80664" x2="59180" y2="81738"/>
                        <a14:foregroundMark x1="45703" y1="60254" x2="53027" y2="53223"/>
                        <a14:foregroundMark x1="93262" y1="72852" x2="93066" y2="64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85" t="3795" r="4274" b="2710"/>
          <a:stretch/>
        </p:blipFill>
        <p:spPr bwMode="auto">
          <a:xfrm>
            <a:off x="5657448" y="434329"/>
            <a:ext cx="3950646" cy="400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s://encrypted-tbn0.gstatic.com/images?q=tbn:ANd9GcSUeUb5LOp3uLRMG_vCCdRfi7Zt-43DnFLSNwjr7e9CRehGUCfu&amp;s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6809" l="0" r="100000">
                        <a14:foregroundMark x1="46269" y1="89894" x2="46269" y2="89894"/>
                        <a14:foregroundMark x1="48881" y1="89894" x2="48881" y2="89894"/>
                        <a14:foregroundMark x1="4478" y1="59574" x2="4478" y2="59574"/>
                        <a14:foregroundMark x1="41045" y1="10106" x2="63060" y2="8511"/>
                        <a14:foregroundMark x1="6716" y1="15957" x2="28731" y2="16489"/>
                        <a14:foregroundMark x1="4478" y1="13298" x2="27985" y2="13298"/>
                        <a14:foregroundMark x1="6716" y1="19681" x2="31343" y2="18085"/>
                        <a14:backgroundMark x1="12687" y1="30319" x2="21269" y2="8511"/>
                        <a14:backgroundMark x1="6343" y1="7979" x2="12313" y2="24468"/>
                        <a14:backgroundMark x1="4851" y1="15957" x2="27985" y2="14894"/>
                        <a14:backgroundMark x1="15299" y1="12766" x2="15299" y2="12766"/>
                        <a14:backgroundMark x1="16418" y1="13830" x2="16418" y2="13830"/>
                        <a14:backgroundMark x1="16791" y1="19149" x2="16791" y2="19149"/>
                        <a14:backgroundMark x1="17537" y1="20213" x2="17537" y2="20213"/>
                        <a14:backgroundMark x1="20896" y1="19681" x2="20896" y2="19681"/>
                        <a14:backgroundMark x1="23507" y1="19681" x2="23507" y2="19681"/>
                        <a14:backgroundMark x1="25746" y1="19681" x2="25746" y2="19681"/>
                        <a14:backgroundMark x1="26493" y1="19149" x2="26493" y2="19149"/>
                        <a14:backgroundMark x1="27612" y1="17553" x2="27612" y2="17553"/>
                        <a14:backgroundMark x1="29478" y1="17021" x2="29478" y2="17021"/>
                        <a14:backgroundMark x1="30224" y1="13830" x2="30224" y2="13830"/>
                        <a14:backgroundMark x1="29104" y1="21809" x2="29104" y2="21809"/>
                        <a14:backgroundMark x1="29478" y1="19149" x2="29478" y2="19149"/>
                        <a14:backgroundMark x1="29478" y1="19149" x2="29478" y2="19149"/>
                        <a14:backgroundMark x1="29478" y1="19149" x2="29478" y2="19149"/>
                        <a14:backgroundMark x1="58955" y1="8511" x2="62687" y2="12234"/>
                        <a14:backgroundMark x1="61567" y1="8511" x2="61567" y2="8511"/>
                        <a14:backgroundMark x1="1866" y1="13830" x2="29478" y2="13298"/>
                        <a14:backgroundMark x1="4478" y1="20745" x2="27985" y2="18617"/>
                        <a14:backgroundMark x1="15672" y1="16489" x2="26866" y2="14362"/>
                        <a14:backgroundMark x1="21269" y1="18617" x2="26493" y2="14362"/>
                        <a14:backgroundMark x1="10821" y1="24468" x2="17910" y2="11170"/>
                        <a14:backgroundMark x1="2612" y1="34043" x2="16791" y2="5319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995" y="4043771"/>
            <a:ext cx="3993776" cy="2801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Похожее изображение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148" b="98340" l="25098" r="74219">
                        <a14:foregroundMark x1="69238" y1="6445" x2="69238" y2="6445"/>
                        <a14:foregroundMark x1="66309" y1="5957" x2="72461" y2="8203"/>
                        <a14:foregroundMark x1="71680" y1="9961" x2="68262" y2="32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399" t="3090" r="24955" b="4467"/>
          <a:stretch/>
        </p:blipFill>
        <p:spPr bwMode="auto">
          <a:xfrm>
            <a:off x="9586529" y="0"/>
            <a:ext cx="2619345" cy="487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72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Элементы филимоновской росписи. Технология росписи филимоновской игрушк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9524" l="0" r="528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032" b="50064"/>
          <a:stretch/>
        </p:blipFill>
        <p:spPr bwMode="auto">
          <a:xfrm>
            <a:off x="217715" y="261258"/>
            <a:ext cx="1245326" cy="1220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Элементы филимоновской росписи. Технология росписи филимоновской игрушк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5" t="48297" r="56374" b="1090"/>
          <a:stretch/>
        </p:blipFill>
        <p:spPr bwMode="auto">
          <a:xfrm>
            <a:off x="10807337" y="5329646"/>
            <a:ext cx="1140822" cy="123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Филимоновская роспись с узорами поэтапно для детей с шаблонам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409" b="60221" l="0" r="9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897" b="37928"/>
          <a:stretch/>
        </p:blipFill>
        <p:spPr bwMode="auto">
          <a:xfrm rot="16200000">
            <a:off x="-772068" y="5033554"/>
            <a:ext cx="2571750" cy="59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Филимоновская роспись с узорами поэтапно для детей с шаблонам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409" b="60221" l="0" r="9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897" b="37928"/>
          <a:stretch/>
        </p:blipFill>
        <p:spPr bwMode="auto">
          <a:xfrm rot="5400000">
            <a:off x="10457635" y="1185255"/>
            <a:ext cx="2571750" cy="59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Объект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10" r="49608" b="10950"/>
          <a:stretch/>
        </p:blipFill>
        <p:spPr>
          <a:xfrm>
            <a:off x="7674547" y="0"/>
            <a:ext cx="4506765" cy="3722914"/>
          </a:xfrm>
          <a:prstGeom prst="rect">
            <a:avLst/>
          </a:prstGeom>
        </p:spPr>
      </p:pic>
      <p:pic>
        <p:nvPicPr>
          <p:cNvPr id="11" name="Picture 2" descr="Картинки по запросу филимоновская игрушка узоры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9305"/>
            <a:ext cx="4210050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Картинки по запросу филимоновская игрушка узоры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021" y="965200"/>
            <a:ext cx="3483973" cy="467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Картинки по запросу филимоновская игрушка элементы росписи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264" y="3722914"/>
            <a:ext cx="4453247" cy="3135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39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8" descr="https://img1.liveinternet.ru/images/foto/c/1/apps/4/747/4747303_img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361" y="3325522"/>
            <a:ext cx="2351853" cy="324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Элементы филимоновской росписи. Технология росписи филимоновской игрушк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49524" l="0" r="528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032" b="50064"/>
          <a:stretch/>
        </p:blipFill>
        <p:spPr bwMode="auto">
          <a:xfrm>
            <a:off x="217715" y="261258"/>
            <a:ext cx="1245326" cy="1220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Элементы филимоновской росписи. Технология росписи филимоновской игрушк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5" t="48297" r="56374" b="1090"/>
          <a:stretch/>
        </p:blipFill>
        <p:spPr bwMode="auto">
          <a:xfrm>
            <a:off x="10807337" y="5329646"/>
            <a:ext cx="1140822" cy="123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Филимоновская роспись с узорами поэтапно для детей с шаблонами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6409" b="60221" l="0" r="9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897" b="37928"/>
          <a:stretch/>
        </p:blipFill>
        <p:spPr bwMode="auto">
          <a:xfrm rot="16200000">
            <a:off x="-772068" y="5033554"/>
            <a:ext cx="2571750" cy="59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Филимоновская роспись с узорами поэтапно для детей с шаблонами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6409" b="60221" l="0" r="9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897" b="37928"/>
          <a:stretch/>
        </p:blipFill>
        <p:spPr bwMode="auto">
          <a:xfrm rot="5400000">
            <a:off x="10457635" y="1185255"/>
            <a:ext cx="2571750" cy="59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img1.liveinternet.ru/images/foto/c/1/apps/4/747/4747295_img01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72" y="261259"/>
            <a:ext cx="2485682" cy="342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s://img0.liveinternet.ru/images/foto/c/1/apps/4/747/4747296_img02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169" y="261258"/>
            <a:ext cx="2523788" cy="3477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2" descr="https://img0.liveinternet.ru/images/foto/c/1/apps/4/747/4747328_img03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826" y="2632930"/>
            <a:ext cx="2453160" cy="3380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4" descr="https://img0.liveinternet.ru/images/foto/c/1/apps/4/747/4747324_img028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679" y="1835652"/>
            <a:ext cx="2535641" cy="349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35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Элементы филимоновской росписи. Технология росписи филимоновской игрушк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9524" l="0" r="528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032" b="50064"/>
          <a:stretch/>
        </p:blipFill>
        <p:spPr bwMode="auto">
          <a:xfrm>
            <a:off x="217715" y="261258"/>
            <a:ext cx="1245326" cy="1220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Элементы филимоновской росписи. Технология росписи филимоновской игрушк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5" t="48297" r="56374" b="1090"/>
          <a:stretch/>
        </p:blipFill>
        <p:spPr bwMode="auto">
          <a:xfrm>
            <a:off x="10807337" y="5329646"/>
            <a:ext cx="1140822" cy="123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Филимоновская роспись с узорами поэтапно для детей с шаблонам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409" b="60221" l="0" r="9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897" b="37928"/>
          <a:stretch/>
        </p:blipFill>
        <p:spPr bwMode="auto">
          <a:xfrm rot="16200000">
            <a:off x="-772068" y="5033554"/>
            <a:ext cx="2571750" cy="59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Филимоновская роспись с узорами поэтапно для детей с шаблонам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409" b="60221" l="0" r="9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897" b="37928"/>
          <a:stretch/>
        </p:blipFill>
        <p:spPr bwMode="auto">
          <a:xfrm rot="5400000">
            <a:off x="10457635" y="1185255"/>
            <a:ext cx="2571750" cy="59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1600526" y="592016"/>
            <a:ext cx="8596668" cy="1320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dirty="0" smtClean="0"/>
              <a:t>Продолжи предложение</a:t>
            </a:r>
            <a:endParaRPr lang="ru-RU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504065"/>
              </p:ext>
            </p:extLst>
          </p:nvPr>
        </p:nvGraphicFramePr>
        <p:xfrm>
          <a:off x="984738" y="1977405"/>
          <a:ext cx="9935894" cy="346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7947">
                  <a:extLst>
                    <a:ext uri="{9D8B030D-6E8A-4147-A177-3AD203B41FA5}">
                      <a16:colId xmlns:a16="http://schemas.microsoft.com/office/drawing/2014/main" val="1381613454"/>
                    </a:ext>
                  </a:extLst>
                </a:gridCol>
                <a:gridCol w="4967947">
                  <a:extLst>
                    <a:ext uri="{9D8B030D-6E8A-4147-A177-3AD203B41FA5}">
                      <a16:colId xmlns:a16="http://schemas.microsoft.com/office/drawing/2014/main" val="8229159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5FCBEF"/>
                        </a:buClr>
                        <a:buSzPct val="80000"/>
                        <a:buFont typeface="Wingdings 3" charset="2"/>
                        <a:buChar char=""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Сегодня я узнал(а)... </a:t>
                      </a:r>
                    </a:p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5FCBEF"/>
                        </a:buClr>
                        <a:buSzPct val="80000"/>
                        <a:buFont typeface="Wingdings 3" charset="2"/>
                        <a:buChar char=""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Было трудно…</a:t>
                      </a:r>
                    </a:p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5FCBEF"/>
                        </a:buClr>
                        <a:buSzPct val="80000"/>
                        <a:buFont typeface="Wingdings 3" charset="2"/>
                        <a:buChar char=""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Я понял(а), что…</a:t>
                      </a:r>
                    </a:p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5FCBEF"/>
                        </a:buClr>
                        <a:buSzPct val="80000"/>
                        <a:buFont typeface="Wingdings 3" charset="2"/>
                        <a:buChar char=""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Я научился(ась)…</a:t>
                      </a:r>
                    </a:p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5FCBEF"/>
                        </a:buClr>
                        <a:buSzPct val="80000"/>
                        <a:buFont typeface="Wingdings 3" charset="2"/>
                        <a:buChar char=""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Я смог(ла)…</a:t>
                      </a:r>
                    </a:p>
                    <a:p>
                      <a:endParaRPr lang="ru-RU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5FCBEF"/>
                        </a:buClr>
                        <a:buSzPct val="80000"/>
                        <a:buFont typeface="Wingdings 3" charset="2"/>
                        <a:buChar char=""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Было интересно узнать, что…</a:t>
                      </a:r>
                    </a:p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5FCBEF"/>
                        </a:buClr>
                        <a:buSzPct val="80000"/>
                        <a:buFont typeface="Wingdings 3" charset="2"/>
                        <a:buChar char=""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Меня удивило…</a:t>
                      </a:r>
                    </a:p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5FCBEF"/>
                        </a:buClr>
                        <a:buSzPct val="80000"/>
                        <a:buFont typeface="Wingdings 3" charset="2"/>
                        <a:buChar char=""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Мне захотелось… </a:t>
                      </a:r>
                    </a:p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5FCBEF"/>
                        </a:buClr>
                        <a:buSzPct val="80000"/>
                        <a:buFont typeface="Wingdings 3" charset="2"/>
                        <a:buChar char=""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 меня получилось…</a:t>
                      </a:r>
                    </a:p>
                    <a:p>
                      <a:endParaRPr lang="ru-RU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07478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022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504</TotalTime>
  <Words>153</Words>
  <Application>Microsoft Office PowerPoint</Application>
  <PresentationFormat>Широкоэкранный</PresentationFormat>
  <Paragraphs>31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Century Gothic</vt:lpstr>
      <vt:lpstr>Garamond</vt:lpstr>
      <vt:lpstr>Wingdings 3</vt:lpstr>
      <vt:lpstr>Савон</vt:lpstr>
      <vt:lpstr>Презентация PowerPoint</vt:lpstr>
      <vt:lpstr>Филимоновская глиняная игрушка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Мария Зайцева</cp:lastModifiedBy>
  <cp:revision>22</cp:revision>
  <dcterms:created xsi:type="dcterms:W3CDTF">2021-11-17T14:19:54Z</dcterms:created>
  <dcterms:modified xsi:type="dcterms:W3CDTF">2022-11-15T14:25:12Z</dcterms:modified>
</cp:coreProperties>
</file>