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56" d="100"/>
          <a:sy n="56" d="100"/>
        </p:scale>
        <p:origin x="870" y="-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964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575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054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23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314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519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741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41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662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499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30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47FF9-656F-4C09-B3A8-82093D6F579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BAE0B-D950-4F40-B9B9-C25F545627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430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977" t="22800" r="27811" b="29472"/>
          <a:stretch/>
        </p:blipFill>
        <p:spPr>
          <a:xfrm>
            <a:off x="1867255" y="0"/>
            <a:ext cx="7739200" cy="687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65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047" t="26690" r="28094" b="30894"/>
          <a:stretch/>
        </p:blipFill>
        <p:spPr>
          <a:xfrm>
            <a:off x="438097" y="136634"/>
            <a:ext cx="6372606" cy="50920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39332" y="687361"/>
            <a:ext cx="10018255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/>
              <a:t>                     Rob </a:t>
            </a:r>
          </a:p>
          <a:p>
            <a:r>
              <a:rPr lang="en-US" sz="9600" b="1" dirty="0" smtClean="0">
                <a:solidFill>
                  <a:srgbClr val="FF0000"/>
                </a:solidFill>
              </a:rPr>
              <a:t>                    has got </a:t>
            </a:r>
          </a:p>
          <a:p>
            <a:r>
              <a:rPr lang="en-US" sz="9600" b="1" dirty="0" smtClean="0"/>
              <a:t>                    a pet. </a:t>
            </a:r>
          </a:p>
          <a:p>
            <a:r>
              <a:rPr lang="en-US" sz="9600" b="1" dirty="0" smtClean="0"/>
              <a:t>It </a:t>
            </a:r>
            <a:r>
              <a:rPr lang="en-US" sz="9600" b="1" dirty="0" smtClean="0">
                <a:solidFill>
                  <a:srgbClr val="FF0000"/>
                </a:solidFill>
              </a:rPr>
              <a:t>has got </a:t>
            </a:r>
            <a:r>
              <a:rPr lang="en-US" sz="9600" b="1" u="sng" dirty="0" smtClean="0"/>
              <a:t>soft</a:t>
            </a:r>
            <a:r>
              <a:rPr lang="en-US" sz="9600" b="1" dirty="0" smtClean="0"/>
              <a:t> </a:t>
            </a:r>
            <a:r>
              <a:rPr lang="en-US" sz="9600" b="1" u="sng" dirty="0" smtClean="0"/>
              <a:t>fur</a:t>
            </a:r>
            <a:r>
              <a:rPr lang="en-US" sz="9600" b="1" dirty="0" smtClean="0"/>
              <a:t>.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2656667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694" t="17655" r="27953" b="25247"/>
          <a:stretch/>
        </p:blipFill>
        <p:spPr>
          <a:xfrm>
            <a:off x="1267177" y="950506"/>
            <a:ext cx="4625788" cy="4894730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5334213" y="707761"/>
            <a:ext cx="6861149" cy="3315812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tx1"/>
                </a:solidFill>
              </a:rPr>
              <a:t>Is it a fox?</a:t>
            </a:r>
            <a:endParaRPr lang="ru-RU" sz="8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085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694" t="24180" r="27953" b="27004"/>
          <a:stretch/>
        </p:blipFill>
        <p:spPr>
          <a:xfrm>
            <a:off x="7237052" y="1954925"/>
            <a:ext cx="4625788" cy="41847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7115" y="-199696"/>
            <a:ext cx="9054851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/>
              <a:t>A fox </a:t>
            </a:r>
            <a:r>
              <a:rPr lang="en-US" sz="9600" b="1" dirty="0" smtClean="0">
                <a:solidFill>
                  <a:srgbClr val="FF0000"/>
                </a:solidFill>
              </a:rPr>
              <a:t>has</a:t>
            </a:r>
            <a:r>
              <a:rPr lang="en-US" sz="9600" b="1" dirty="0" smtClean="0"/>
              <a:t> soft fur.</a:t>
            </a:r>
          </a:p>
          <a:p>
            <a:r>
              <a:rPr lang="en-US" sz="9600" b="1" dirty="0" smtClean="0"/>
              <a:t>It is </a:t>
            </a:r>
            <a:r>
              <a:rPr lang="en-US" sz="9600" b="1" dirty="0" smtClean="0">
                <a:solidFill>
                  <a:schemeClr val="accent1">
                    <a:lumMod val="50000"/>
                  </a:schemeClr>
                </a:solidFill>
              </a:rPr>
              <a:t>not</a:t>
            </a:r>
            <a:r>
              <a:rPr lang="en-US" sz="9600" b="1" dirty="0" smtClean="0"/>
              <a:t> a fox.</a:t>
            </a:r>
          </a:p>
          <a:p>
            <a:r>
              <a:rPr lang="en-US" sz="9600" b="1" dirty="0" smtClean="0"/>
              <a:t>It </a:t>
            </a:r>
            <a:r>
              <a:rPr lang="en-US" sz="9600" b="1" dirty="0" smtClean="0">
                <a:solidFill>
                  <a:schemeClr val="accent6">
                    <a:lumMod val="50000"/>
                  </a:schemeClr>
                </a:solidFill>
              </a:rPr>
              <a:t>can</a:t>
            </a:r>
            <a:r>
              <a:rPr lang="en-US" sz="9600" b="1" dirty="0" smtClean="0"/>
              <a:t> swim. </a:t>
            </a:r>
          </a:p>
          <a:p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3450902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400" t="19286" r="28306" b="24494"/>
          <a:stretch/>
        </p:blipFill>
        <p:spPr>
          <a:xfrm>
            <a:off x="786174" y="911680"/>
            <a:ext cx="4464424" cy="4819426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5334213" y="707761"/>
            <a:ext cx="6861149" cy="3315812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tx1"/>
                </a:solidFill>
              </a:rPr>
              <a:t>Is it a pig?</a:t>
            </a:r>
            <a:endParaRPr lang="ru-RU" sz="8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499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835" t="23804" r="28236" b="27004"/>
          <a:stretch/>
        </p:blipFill>
        <p:spPr>
          <a:xfrm>
            <a:off x="7405713" y="941601"/>
            <a:ext cx="4561243" cy="4216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7115" y="-325820"/>
            <a:ext cx="8532272" cy="8309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/>
              <a:t>A pig </a:t>
            </a:r>
            <a:r>
              <a:rPr lang="en-US" sz="9600" b="1" dirty="0" smtClean="0">
                <a:solidFill>
                  <a:schemeClr val="accent6">
                    <a:lumMod val="50000"/>
                  </a:schemeClr>
                </a:solidFill>
              </a:rPr>
              <a:t>can</a:t>
            </a:r>
            <a:r>
              <a:rPr lang="en-US" sz="9600" b="1" dirty="0" smtClean="0"/>
              <a:t> swim.</a:t>
            </a:r>
          </a:p>
          <a:p>
            <a:r>
              <a:rPr lang="en-US" sz="9600" b="1" dirty="0" smtClean="0"/>
              <a:t>But, </a:t>
            </a:r>
          </a:p>
          <a:p>
            <a:r>
              <a:rPr lang="en-US" sz="9600" b="1" dirty="0" smtClean="0"/>
              <a:t>it is </a:t>
            </a:r>
            <a:r>
              <a:rPr lang="en-US" sz="9600" b="1" dirty="0" smtClean="0">
                <a:solidFill>
                  <a:schemeClr val="accent5">
                    <a:lumMod val="50000"/>
                  </a:schemeClr>
                </a:solidFill>
              </a:rPr>
              <a:t>not</a:t>
            </a:r>
            <a:r>
              <a:rPr lang="en-US" sz="9600" b="1" dirty="0" smtClean="0"/>
              <a:t> a pig.</a:t>
            </a:r>
          </a:p>
          <a:p>
            <a:endParaRPr lang="en-US" sz="5400" b="1" dirty="0" smtClean="0"/>
          </a:p>
          <a:p>
            <a:r>
              <a:rPr lang="en-US" sz="9600" b="1" dirty="0" smtClean="0"/>
              <a:t>It </a:t>
            </a:r>
            <a:r>
              <a:rPr lang="en-US" sz="9600" b="1" dirty="0" smtClean="0">
                <a:solidFill>
                  <a:srgbClr val="FF0000"/>
                </a:solidFill>
              </a:rPr>
              <a:t>has got </a:t>
            </a:r>
            <a:r>
              <a:rPr lang="en-US" sz="9600" b="1" dirty="0" smtClean="0"/>
              <a:t>spots. </a:t>
            </a:r>
          </a:p>
          <a:p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1422533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329" t="22173" r="28517" b="27004"/>
          <a:stretch/>
        </p:blipFill>
        <p:spPr>
          <a:xfrm>
            <a:off x="659802" y="1022472"/>
            <a:ext cx="4442909" cy="4356847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4792717" y="707760"/>
            <a:ext cx="7402645" cy="3548929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tx1"/>
                </a:solidFill>
              </a:rPr>
              <a:t>Is it a dog?</a:t>
            </a:r>
            <a:endParaRPr lang="ru-RU" sz="8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157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906" t="20038" r="28345" b="28510"/>
          <a:stretch/>
        </p:blipFill>
        <p:spPr>
          <a:xfrm>
            <a:off x="3548663" y="2184915"/>
            <a:ext cx="4533792" cy="44106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7256" y="367862"/>
            <a:ext cx="100695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/>
              <a:t>Yes, it is. It is a dog.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4094375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82" y="181533"/>
            <a:ext cx="4191161" cy="40784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2180" y="-128528"/>
            <a:ext cx="11519820" cy="6986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/>
              <a:t>                </a:t>
            </a:r>
            <a:r>
              <a:rPr lang="en-US" sz="8800" b="1" dirty="0" smtClean="0"/>
              <a:t>My pet is dog. </a:t>
            </a:r>
          </a:p>
          <a:p>
            <a:r>
              <a:rPr lang="en-US" sz="8800" b="1" dirty="0" smtClean="0"/>
              <a:t>                  My dog </a:t>
            </a:r>
            <a:r>
              <a:rPr lang="en-US" sz="8800" b="1" dirty="0" smtClean="0">
                <a:solidFill>
                  <a:srgbClr val="FF0000"/>
                </a:solidFill>
              </a:rPr>
              <a:t>has </a:t>
            </a:r>
          </a:p>
          <a:p>
            <a:r>
              <a:rPr lang="en-US" sz="8800" b="1" dirty="0" smtClean="0">
                <a:solidFill>
                  <a:srgbClr val="FF0000"/>
                </a:solidFill>
              </a:rPr>
              <a:t>                  got</a:t>
            </a:r>
            <a:r>
              <a:rPr lang="en-US" sz="8800" b="1" dirty="0" smtClean="0"/>
              <a:t> soft fur </a:t>
            </a:r>
          </a:p>
          <a:p>
            <a:r>
              <a:rPr lang="en-US" sz="8800" b="1" dirty="0" smtClean="0"/>
              <a:t>and spots. My dog </a:t>
            </a:r>
            <a:r>
              <a:rPr lang="en-US" sz="8800" b="1" dirty="0" smtClean="0">
                <a:solidFill>
                  <a:schemeClr val="accent6">
                    <a:lumMod val="50000"/>
                  </a:schemeClr>
                </a:solidFill>
              </a:rPr>
              <a:t>can</a:t>
            </a:r>
            <a:r>
              <a:rPr lang="en-US" sz="8800" b="1" dirty="0" smtClean="0"/>
              <a:t> </a:t>
            </a:r>
          </a:p>
          <a:p>
            <a:r>
              <a:rPr lang="en-US" sz="8800" b="1" dirty="0" smtClean="0"/>
              <a:t>swim. I like my dog. 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11841926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Microsoft Office PowerPoint</Application>
  <PresentationFormat>Широкоэкранный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AUZsoft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1</cp:revision>
  <dcterms:created xsi:type="dcterms:W3CDTF">2023-06-12T18:23:57Z</dcterms:created>
  <dcterms:modified xsi:type="dcterms:W3CDTF">2023-06-12T18:24:24Z</dcterms:modified>
</cp:coreProperties>
</file>