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7" autoAdjust="0"/>
    <p:restoredTop sz="94660"/>
  </p:normalViewPr>
  <p:slideViewPr>
    <p:cSldViewPr snapToGrid="0">
      <p:cViewPr varScale="1">
        <p:scale>
          <a:sx n="56" d="100"/>
          <a:sy n="56" d="100"/>
        </p:scale>
        <p:origin x="87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3EB30-A6D7-4227-ABB6-39E5969C9C2B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3200-5108-4226-962A-8B4335DA0E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0150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3EB30-A6D7-4227-ABB6-39E5969C9C2B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3200-5108-4226-962A-8B4335DA0E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2436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3EB30-A6D7-4227-ABB6-39E5969C9C2B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3200-5108-4226-962A-8B4335DA0E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8480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3EB30-A6D7-4227-ABB6-39E5969C9C2B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3200-5108-4226-962A-8B4335DA0E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3812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3EB30-A6D7-4227-ABB6-39E5969C9C2B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3200-5108-4226-962A-8B4335DA0E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5559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3EB30-A6D7-4227-ABB6-39E5969C9C2B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3200-5108-4226-962A-8B4335DA0E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92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3EB30-A6D7-4227-ABB6-39E5969C9C2B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3200-5108-4226-962A-8B4335DA0E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3983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3EB30-A6D7-4227-ABB6-39E5969C9C2B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3200-5108-4226-962A-8B4335DA0E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5275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3EB30-A6D7-4227-ABB6-39E5969C9C2B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3200-5108-4226-962A-8B4335DA0E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968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3EB30-A6D7-4227-ABB6-39E5969C9C2B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3200-5108-4226-962A-8B4335DA0E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3386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3EB30-A6D7-4227-ABB6-39E5969C9C2B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3200-5108-4226-962A-8B4335DA0E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977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A3EB30-A6D7-4227-ABB6-39E5969C9C2B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13200-5108-4226-962A-8B4335DA0E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1110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600" b="1" dirty="0" smtClean="0">
                <a:solidFill>
                  <a:srgbClr val="FF0000"/>
                </a:solidFill>
              </a:rPr>
              <a:t>Ant </a:t>
            </a:r>
            <a:endParaRPr lang="ru-RU" sz="96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4374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2119" t="34596" r="27811" b="26251"/>
          <a:stretch/>
        </p:blipFill>
        <p:spPr>
          <a:xfrm>
            <a:off x="1394783" y="237657"/>
            <a:ext cx="4582759" cy="335638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98786" y="4204138"/>
            <a:ext cx="1056680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 smtClean="0"/>
              <a:t>Look </a:t>
            </a:r>
            <a:r>
              <a:rPr lang="en-US" sz="8800" dirty="0" smtClean="0">
                <a:solidFill>
                  <a:srgbClr val="FF0000"/>
                </a:solidFill>
              </a:rPr>
              <a:t>a</a:t>
            </a:r>
            <a:r>
              <a:rPr lang="en-US" sz="8800" dirty="0" smtClean="0"/>
              <a:t>t a f</a:t>
            </a:r>
            <a:r>
              <a:rPr lang="en-US" sz="8800" dirty="0" smtClean="0">
                <a:solidFill>
                  <a:srgbClr val="FF0000"/>
                </a:solidFill>
              </a:rPr>
              <a:t>a</a:t>
            </a:r>
            <a:r>
              <a:rPr lang="en-US" sz="8800" dirty="0" smtClean="0"/>
              <a:t>t bl</a:t>
            </a:r>
            <a:r>
              <a:rPr lang="en-US" sz="8800" dirty="0" smtClean="0">
                <a:solidFill>
                  <a:srgbClr val="FF0000"/>
                </a:solidFill>
              </a:rPr>
              <a:t>a</a:t>
            </a:r>
            <a:r>
              <a:rPr lang="en-US" sz="8800" dirty="0" smtClean="0"/>
              <a:t>ck </a:t>
            </a:r>
            <a:r>
              <a:rPr lang="en-US" sz="8800" dirty="0" smtClean="0">
                <a:solidFill>
                  <a:srgbClr val="FF0000"/>
                </a:solidFill>
              </a:rPr>
              <a:t>a</a:t>
            </a:r>
            <a:r>
              <a:rPr lang="en-US" sz="8800" dirty="0" smtClean="0"/>
              <a:t>nt!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3722147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2188" t="21043" r="27812" b="34909"/>
          <a:stretch/>
        </p:blipFill>
        <p:spPr>
          <a:xfrm>
            <a:off x="6009072" y="358092"/>
            <a:ext cx="4572001" cy="37759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5600" y="3945955"/>
            <a:ext cx="11698908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 smtClean="0"/>
              <a:t>An </a:t>
            </a:r>
            <a:r>
              <a:rPr lang="en-US" sz="8800" dirty="0" smtClean="0">
                <a:solidFill>
                  <a:srgbClr val="FF0000"/>
                </a:solidFill>
              </a:rPr>
              <a:t>a</a:t>
            </a:r>
            <a:r>
              <a:rPr lang="en-US" sz="8800" dirty="0" smtClean="0"/>
              <a:t>nt h</a:t>
            </a:r>
            <a:r>
              <a:rPr lang="en-US" sz="8800" dirty="0" smtClean="0">
                <a:solidFill>
                  <a:srgbClr val="FF0000"/>
                </a:solidFill>
              </a:rPr>
              <a:t>a</a:t>
            </a:r>
            <a:r>
              <a:rPr lang="en-US" sz="8800" dirty="0" smtClean="0"/>
              <a:t>s a head and </a:t>
            </a:r>
          </a:p>
          <a:p>
            <a:r>
              <a:rPr lang="en-US" sz="8800" dirty="0"/>
              <a:t> </a:t>
            </a:r>
            <a:r>
              <a:rPr lang="en-US" sz="8800" dirty="0" smtClean="0"/>
              <a:t>                                   eyes.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35808667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90952" y="4088524"/>
            <a:ext cx="787927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 smtClean="0"/>
              <a:t>An </a:t>
            </a:r>
            <a:r>
              <a:rPr lang="en-US" sz="8800" dirty="0" smtClean="0">
                <a:solidFill>
                  <a:srgbClr val="FF0000"/>
                </a:solidFill>
              </a:rPr>
              <a:t>a</a:t>
            </a:r>
            <a:r>
              <a:rPr lang="en-US" sz="8800" dirty="0" smtClean="0"/>
              <a:t>nt c</a:t>
            </a:r>
            <a:r>
              <a:rPr lang="en-US" sz="8800" dirty="0" smtClean="0">
                <a:solidFill>
                  <a:srgbClr val="FF0000"/>
                </a:solidFill>
              </a:rPr>
              <a:t>a</a:t>
            </a:r>
            <a:r>
              <a:rPr lang="en-US" sz="8800" dirty="0" smtClean="0"/>
              <a:t>n work.</a:t>
            </a:r>
            <a:endParaRPr lang="ru-RU" sz="8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41464" t="44088" r="28889" b="21276"/>
          <a:stretch/>
        </p:blipFill>
        <p:spPr>
          <a:xfrm>
            <a:off x="3623473" y="555812"/>
            <a:ext cx="4518212" cy="2969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1836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2188" t="31083" r="27741" b="25999"/>
          <a:stretch/>
        </p:blipFill>
        <p:spPr>
          <a:xfrm>
            <a:off x="3675775" y="482982"/>
            <a:ext cx="4582759" cy="36791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66952" y="4382813"/>
            <a:ext cx="1062694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 smtClean="0"/>
              <a:t>An </a:t>
            </a:r>
            <a:r>
              <a:rPr lang="en-US" sz="8800" dirty="0" smtClean="0">
                <a:solidFill>
                  <a:srgbClr val="FF0000"/>
                </a:solidFill>
              </a:rPr>
              <a:t>a</a:t>
            </a:r>
            <a:r>
              <a:rPr lang="en-US" sz="8800" dirty="0" smtClean="0"/>
              <a:t>nt c</a:t>
            </a:r>
            <a:r>
              <a:rPr lang="en-US" sz="8800" dirty="0" smtClean="0">
                <a:solidFill>
                  <a:srgbClr val="FF0000"/>
                </a:solidFill>
              </a:rPr>
              <a:t>a</a:t>
            </a:r>
            <a:r>
              <a:rPr lang="en-US" sz="8800" dirty="0" smtClean="0"/>
              <a:t>n dr</a:t>
            </a:r>
            <a:r>
              <a:rPr lang="en-US" sz="8800" dirty="0" smtClean="0">
                <a:solidFill>
                  <a:srgbClr val="FF0000"/>
                </a:solidFill>
              </a:rPr>
              <a:t>a</a:t>
            </a:r>
            <a:r>
              <a:rPr lang="en-US" sz="8800" dirty="0" smtClean="0"/>
              <a:t>g </a:t>
            </a:r>
            <a:r>
              <a:rPr lang="ru-RU" sz="4800" i="1" dirty="0" smtClean="0"/>
              <a:t>(тащить)</a:t>
            </a:r>
            <a:r>
              <a:rPr lang="en-US" sz="8800" dirty="0" smtClean="0"/>
              <a:t>.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3027255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8786" y="4204138"/>
            <a:ext cx="1069196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 smtClean="0"/>
              <a:t>An </a:t>
            </a:r>
            <a:r>
              <a:rPr lang="en-US" sz="8800" dirty="0" smtClean="0">
                <a:solidFill>
                  <a:srgbClr val="FF0000"/>
                </a:solidFill>
              </a:rPr>
              <a:t>a</a:t>
            </a:r>
            <a:r>
              <a:rPr lang="en-US" sz="8800" dirty="0" smtClean="0"/>
              <a:t>nt c</a:t>
            </a:r>
            <a:r>
              <a:rPr lang="en-US" sz="8800" dirty="0" smtClean="0">
                <a:solidFill>
                  <a:srgbClr val="FF0000"/>
                </a:solidFill>
              </a:rPr>
              <a:t>a</a:t>
            </a:r>
            <a:r>
              <a:rPr lang="en-US" sz="8800" dirty="0" smtClean="0"/>
              <a:t>n live </a:t>
            </a:r>
            <a:r>
              <a:rPr lang="en-US" sz="8800" b="1" dirty="0" smtClean="0">
                <a:solidFill>
                  <a:srgbClr val="00B050"/>
                </a:solidFill>
              </a:rPr>
              <a:t>in</a:t>
            </a:r>
            <a:r>
              <a:rPr lang="en-US" sz="8800" dirty="0" smtClean="0"/>
              <a:t> s</a:t>
            </a:r>
            <a:r>
              <a:rPr lang="en-US" sz="8800" dirty="0" smtClean="0">
                <a:solidFill>
                  <a:srgbClr val="FF0000"/>
                </a:solidFill>
              </a:rPr>
              <a:t>a</a:t>
            </a:r>
            <a:r>
              <a:rPr lang="en-US" sz="8800" dirty="0" smtClean="0"/>
              <a:t>nd.</a:t>
            </a:r>
            <a:endParaRPr lang="ru-RU" sz="8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42118" t="30203" r="27741" b="31899"/>
          <a:stretch/>
        </p:blipFill>
        <p:spPr>
          <a:xfrm>
            <a:off x="3570425" y="638904"/>
            <a:ext cx="4593517" cy="3248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2168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1835" t="23302" r="28165" b="22235"/>
          <a:stretch/>
        </p:blipFill>
        <p:spPr>
          <a:xfrm>
            <a:off x="6396718" y="1024696"/>
            <a:ext cx="4572001" cy="466881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93986" y="1024696"/>
            <a:ext cx="5327356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 smtClean="0"/>
              <a:t>An </a:t>
            </a:r>
            <a:r>
              <a:rPr lang="en-US" sz="8800" dirty="0" smtClean="0">
                <a:solidFill>
                  <a:srgbClr val="FF0000"/>
                </a:solidFill>
              </a:rPr>
              <a:t>a</a:t>
            </a:r>
            <a:r>
              <a:rPr lang="en-US" sz="8800" dirty="0" smtClean="0"/>
              <a:t>nt </a:t>
            </a:r>
          </a:p>
          <a:p>
            <a:r>
              <a:rPr lang="en-US" sz="8800" dirty="0"/>
              <a:t> </a:t>
            </a:r>
            <a:r>
              <a:rPr lang="en-US" sz="8800" dirty="0" smtClean="0"/>
              <a:t>    c</a:t>
            </a:r>
            <a:r>
              <a:rPr lang="en-US" sz="8800" dirty="0" smtClean="0">
                <a:solidFill>
                  <a:srgbClr val="FF0000"/>
                </a:solidFill>
              </a:rPr>
              <a:t>a</a:t>
            </a:r>
            <a:r>
              <a:rPr lang="en-US" sz="8800" dirty="0" smtClean="0"/>
              <a:t>n n</a:t>
            </a:r>
            <a:r>
              <a:rPr lang="en-US" sz="8800" dirty="0" smtClean="0">
                <a:solidFill>
                  <a:srgbClr val="FF0000"/>
                </a:solidFill>
              </a:rPr>
              <a:t>a</a:t>
            </a:r>
            <a:r>
              <a:rPr lang="en-US" sz="8800" dirty="0" smtClean="0"/>
              <a:t>p.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407351709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</Words>
  <Application>Microsoft Office PowerPoint</Application>
  <PresentationFormat>Широкоэкранный</PresentationFormat>
  <Paragraphs>9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Ant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AUZsoft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Ant </dc:title>
  <dc:creator>Сергей</dc:creator>
  <cp:lastModifiedBy>Сергей</cp:lastModifiedBy>
  <cp:revision>1</cp:revision>
  <dcterms:created xsi:type="dcterms:W3CDTF">2023-06-12T18:30:19Z</dcterms:created>
  <dcterms:modified xsi:type="dcterms:W3CDTF">2023-06-12T18:30:26Z</dcterms:modified>
</cp:coreProperties>
</file>