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08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1 большой объект и 2 маленьких объекта" type="objAndTwoObj">
  <p:cSld name="OBJECT_AND_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/>
          <p:nvPr/>
        </p:nvSpPr>
        <p:spPr>
          <a:xfrm>
            <a:off x="1403350" y="981075"/>
            <a:ext cx="6335712" cy="19843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>
                  <a:noFill/>
                </a:ln>
                <a:solidFill>
                  <a:srgbClr val="336699"/>
                </a:solidFill>
                <a:latin typeface="Times New Roman"/>
              </a:rPr>
              <a:t>Устный счёт </a:t>
            </a:r>
          </a:p>
        </p:txBody>
      </p:sp>
      <p:pic>
        <p:nvPicPr>
          <p:cNvPr id="97" name="Google Shape;97;p14" descr="g8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12" y="2997200"/>
            <a:ext cx="2519362" cy="3357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УСТНЫЙ СЧЕТ:</a:t>
            </a:r>
            <a:endParaRPr/>
          </a:p>
        </p:txBody>
      </p:sp>
      <p:grpSp>
        <p:nvGrpSpPr>
          <p:cNvPr id="352" name="Google Shape;352;p16"/>
          <p:cNvGrpSpPr/>
          <p:nvPr/>
        </p:nvGrpSpPr>
        <p:grpSpPr>
          <a:xfrm>
            <a:off x="914180" y="1586862"/>
            <a:ext cx="1800885" cy="4631057"/>
            <a:chOff x="1134" y="1222"/>
            <a:chExt cx="872" cy="2066"/>
          </a:xfrm>
        </p:grpSpPr>
        <p:cxnSp>
          <p:nvCxnSpPr>
            <p:cNvPr id="353" name="Google Shape;353;p16"/>
            <p:cNvCxnSpPr/>
            <p:nvPr/>
          </p:nvCxnSpPr>
          <p:spPr>
            <a:xfrm rot="-5400000">
              <a:off x="1500" y="2927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4" name="Google Shape;354;p16"/>
            <p:cNvCxnSpPr/>
            <p:nvPr/>
          </p:nvCxnSpPr>
          <p:spPr>
            <a:xfrm rot="-5400000">
              <a:off x="1500" y="2495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5" name="Google Shape;355;p16"/>
            <p:cNvCxnSpPr/>
            <p:nvPr/>
          </p:nvCxnSpPr>
          <p:spPr>
            <a:xfrm rot="-5400000">
              <a:off x="1500" y="2063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56" name="Google Shape;356;p16"/>
            <p:cNvCxnSpPr/>
            <p:nvPr/>
          </p:nvCxnSpPr>
          <p:spPr>
            <a:xfrm rot="-5400000">
              <a:off x="1500" y="1631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357" name="Google Shape;357;p16"/>
            <p:cNvSpPr/>
            <p:nvPr/>
          </p:nvSpPr>
          <p:spPr>
            <a:xfrm>
              <a:off x="1142" y="122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70-26</a:t>
              </a:r>
              <a:endParaRPr/>
            </a:p>
          </p:txBody>
        </p:sp>
        <p:sp>
          <p:nvSpPr>
            <p:cNvPr id="358" name="Google Shape;358;p16"/>
            <p:cNvSpPr/>
            <p:nvPr/>
          </p:nvSpPr>
          <p:spPr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49803"/>
              </a:srgbClr>
            </a:solidFill>
            <a:ln w="28575" cap="flat" cmpd="sng">
              <a:solidFill>
                <a:srgbClr val="FF00A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:2</a:t>
              </a:r>
              <a:endParaRPr/>
            </a:p>
          </p:txBody>
        </p:sp>
        <p:sp>
          <p:nvSpPr>
            <p:cNvPr id="359" name="Google Shape;359;p16"/>
            <p:cNvSpPr/>
            <p:nvPr/>
          </p:nvSpPr>
          <p:spPr>
            <a:xfrm>
              <a:off x="1134" y="21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1BD0A">
                <a:alpha val="49803"/>
              </a:srgbClr>
            </a:solidFill>
            <a:ln w="28575" cap="flat" cmpd="sng">
              <a:solidFill>
                <a:srgbClr val="01BD0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+38</a:t>
              </a:r>
              <a:endParaRPr/>
            </a:p>
          </p:txBody>
        </p:sp>
        <p:sp>
          <p:nvSpPr>
            <p:cNvPr id="360" name="Google Shape;360;p16"/>
            <p:cNvSpPr/>
            <p:nvPr/>
          </p:nvSpPr>
          <p:spPr>
            <a:xfrm>
              <a:off x="1134" y="256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399FF">
                <a:alpha val="49803"/>
              </a:srgbClr>
            </a:solidFill>
            <a:ln w="28575" cap="flat" cmpd="sng">
              <a:solidFill>
                <a:srgbClr val="0399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:15</a:t>
              </a:r>
              <a:endParaRPr/>
            </a:p>
          </p:txBody>
        </p:sp>
        <p:sp>
          <p:nvSpPr>
            <p:cNvPr id="361" name="Google Shape;361;p16"/>
            <p:cNvSpPr/>
            <p:nvPr/>
          </p:nvSpPr>
          <p:spPr>
            <a:xfrm>
              <a:off x="1134" y="300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2" name="Google Shape;362;p16"/>
          <p:cNvGrpSpPr/>
          <p:nvPr/>
        </p:nvGrpSpPr>
        <p:grpSpPr>
          <a:xfrm>
            <a:off x="3474720" y="1628775"/>
            <a:ext cx="1744980" cy="4645416"/>
            <a:chOff x="1134" y="1272"/>
            <a:chExt cx="864" cy="2016"/>
          </a:xfrm>
        </p:grpSpPr>
        <p:cxnSp>
          <p:nvCxnSpPr>
            <p:cNvPr id="363" name="Google Shape;363;p16"/>
            <p:cNvCxnSpPr/>
            <p:nvPr/>
          </p:nvCxnSpPr>
          <p:spPr>
            <a:xfrm rot="-5400000">
              <a:off x="1500" y="2927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64" name="Google Shape;364;p16"/>
            <p:cNvCxnSpPr/>
            <p:nvPr/>
          </p:nvCxnSpPr>
          <p:spPr>
            <a:xfrm rot="-5400000">
              <a:off x="1500" y="2495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65" name="Google Shape;365;p16"/>
            <p:cNvCxnSpPr/>
            <p:nvPr/>
          </p:nvCxnSpPr>
          <p:spPr>
            <a:xfrm rot="-5400000">
              <a:off x="1500" y="2063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66" name="Google Shape;366;p16"/>
            <p:cNvCxnSpPr/>
            <p:nvPr/>
          </p:nvCxnSpPr>
          <p:spPr>
            <a:xfrm rot="-5400000">
              <a:off x="1500" y="1631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367" name="Google Shape;367;p16"/>
            <p:cNvSpPr/>
            <p:nvPr/>
          </p:nvSpPr>
          <p:spPr>
            <a:xfrm>
              <a:off x="1134" y="12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47+25</a:t>
              </a:r>
              <a:endParaRPr/>
            </a:p>
          </p:txBody>
        </p:sp>
        <p:sp>
          <p:nvSpPr>
            <p:cNvPr id="368" name="Google Shape;368;p16"/>
            <p:cNvSpPr/>
            <p:nvPr/>
          </p:nvSpPr>
          <p:spPr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49803"/>
              </a:srgbClr>
            </a:solidFill>
            <a:ln w="28575" cap="flat" cmpd="sng">
              <a:solidFill>
                <a:srgbClr val="FF00A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:36</a:t>
              </a:r>
              <a:endParaRPr/>
            </a:p>
          </p:txBody>
        </p:sp>
        <p:sp>
          <p:nvSpPr>
            <p:cNvPr id="369" name="Google Shape;369;p16"/>
            <p:cNvSpPr/>
            <p:nvPr/>
          </p:nvSpPr>
          <p:spPr>
            <a:xfrm>
              <a:off x="1134" y="21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1BD0A">
                <a:alpha val="49803"/>
              </a:srgbClr>
            </a:solidFill>
            <a:ln w="28575" cap="flat" cmpd="sng">
              <a:solidFill>
                <a:srgbClr val="01BD0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*15</a:t>
              </a:r>
              <a:endParaRPr/>
            </a:p>
          </p:txBody>
        </p:sp>
        <p:sp>
          <p:nvSpPr>
            <p:cNvPr id="370" name="Google Shape;370;p16"/>
            <p:cNvSpPr/>
            <p:nvPr/>
          </p:nvSpPr>
          <p:spPr>
            <a:xfrm>
              <a:off x="1134" y="256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399FF">
                <a:alpha val="49803"/>
              </a:srgbClr>
            </a:solidFill>
            <a:ln w="28575" cap="flat" cmpd="sng">
              <a:solidFill>
                <a:srgbClr val="0399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-11</a:t>
              </a:r>
              <a:endParaRPr/>
            </a:p>
          </p:txBody>
        </p:sp>
        <p:sp>
          <p:nvSpPr>
            <p:cNvPr id="371" name="Google Shape;371;p16"/>
            <p:cNvSpPr/>
            <p:nvPr/>
          </p:nvSpPr>
          <p:spPr>
            <a:xfrm>
              <a:off x="1134" y="300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2" name="Google Shape;372;p16"/>
          <p:cNvGrpSpPr/>
          <p:nvPr/>
        </p:nvGrpSpPr>
        <p:grpSpPr>
          <a:xfrm>
            <a:off x="6020972" y="1628775"/>
            <a:ext cx="1575215" cy="4631348"/>
            <a:chOff x="1134" y="1272"/>
            <a:chExt cx="864" cy="2016"/>
          </a:xfrm>
        </p:grpSpPr>
        <p:cxnSp>
          <p:nvCxnSpPr>
            <p:cNvPr id="373" name="Google Shape;373;p16"/>
            <p:cNvCxnSpPr/>
            <p:nvPr/>
          </p:nvCxnSpPr>
          <p:spPr>
            <a:xfrm rot="-5400000">
              <a:off x="1500" y="2927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4" name="Google Shape;374;p16"/>
            <p:cNvCxnSpPr/>
            <p:nvPr/>
          </p:nvCxnSpPr>
          <p:spPr>
            <a:xfrm rot="-5400000">
              <a:off x="1500" y="2495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5" name="Google Shape;375;p16"/>
            <p:cNvCxnSpPr/>
            <p:nvPr/>
          </p:nvCxnSpPr>
          <p:spPr>
            <a:xfrm rot="-5400000">
              <a:off x="1500" y="2063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6" name="Google Shape;376;p16"/>
            <p:cNvCxnSpPr/>
            <p:nvPr/>
          </p:nvCxnSpPr>
          <p:spPr>
            <a:xfrm rot="-5400000">
              <a:off x="1500" y="1631"/>
              <a:ext cx="132" cy="1"/>
            </a:xfrm>
            <a:prstGeom prst="straightConnector1">
              <a:avLst/>
            </a:prstGeom>
            <a:solidFill>
              <a:srgbClr val="FFFFFF"/>
            </a:solidFill>
            <a:ln w="3810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377" name="Google Shape;377;p16"/>
            <p:cNvSpPr/>
            <p:nvPr/>
          </p:nvSpPr>
          <p:spPr>
            <a:xfrm>
              <a:off x="1134" y="12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49+14</a:t>
              </a:r>
              <a:endParaRPr/>
            </a:p>
          </p:txBody>
        </p:sp>
        <p:sp>
          <p:nvSpPr>
            <p:cNvPr id="378" name="Google Shape;378;p16"/>
            <p:cNvSpPr/>
            <p:nvPr/>
          </p:nvSpPr>
          <p:spPr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49803"/>
              </a:srgbClr>
            </a:solidFill>
            <a:ln w="28575" cap="flat" cmpd="sng">
              <a:solidFill>
                <a:srgbClr val="FF00A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:3</a:t>
              </a:r>
              <a:endParaRPr/>
            </a:p>
          </p:txBody>
        </p:sp>
        <p:sp>
          <p:nvSpPr>
            <p:cNvPr id="379" name="Google Shape;379;p16"/>
            <p:cNvSpPr/>
            <p:nvPr/>
          </p:nvSpPr>
          <p:spPr>
            <a:xfrm>
              <a:off x="1134" y="21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1BD0A">
                <a:alpha val="49803"/>
              </a:srgbClr>
            </a:solidFill>
            <a:ln w="28575" cap="flat" cmpd="sng">
              <a:solidFill>
                <a:srgbClr val="01BD0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+39</a:t>
              </a:r>
              <a:endParaRPr/>
            </a:p>
          </p:txBody>
        </p:sp>
        <p:sp>
          <p:nvSpPr>
            <p:cNvPr id="380" name="Google Shape;380;p16"/>
            <p:cNvSpPr/>
            <p:nvPr/>
          </p:nvSpPr>
          <p:spPr>
            <a:xfrm>
              <a:off x="1134" y="256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399FF">
                <a:alpha val="49803"/>
              </a:srgbClr>
            </a:solidFill>
            <a:ln w="28575" cap="flat" cmpd="sng">
              <a:solidFill>
                <a:srgbClr val="0399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:4</a:t>
              </a:r>
              <a:endParaRPr/>
            </a:p>
          </p:txBody>
        </p:sp>
        <p:sp>
          <p:nvSpPr>
            <p:cNvPr id="381" name="Google Shape;381;p16"/>
            <p:cNvSpPr/>
            <p:nvPr/>
          </p:nvSpPr>
          <p:spPr>
            <a:xfrm>
              <a:off x="1134" y="300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9803"/>
              </a:srgbClr>
            </a:solidFill>
            <a:ln w="28575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2" name="Google Shape;382;p16"/>
          <p:cNvSpPr/>
          <p:nvPr/>
        </p:nvSpPr>
        <p:spPr>
          <a:xfrm>
            <a:off x="1435270" y="5589587"/>
            <a:ext cx="646748" cy="71273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FFFF"/>
                </a:solidFill>
                <a:latin typeface="Arial"/>
              </a:rPr>
              <a:t>4 </a:t>
            </a:r>
          </a:p>
        </p:txBody>
      </p:sp>
      <p:sp>
        <p:nvSpPr>
          <p:cNvPr id="383" name="Google Shape;383;p16"/>
          <p:cNvSpPr/>
          <p:nvPr/>
        </p:nvSpPr>
        <p:spPr>
          <a:xfrm>
            <a:off x="6588125" y="5589587"/>
            <a:ext cx="684872" cy="55799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FFFF"/>
                </a:solidFill>
                <a:latin typeface="Arial"/>
              </a:rPr>
              <a:t>15 </a:t>
            </a:r>
          </a:p>
        </p:txBody>
      </p:sp>
      <p:sp>
        <p:nvSpPr>
          <p:cNvPr id="384" name="Google Shape;384;p16"/>
          <p:cNvSpPr/>
          <p:nvPr/>
        </p:nvSpPr>
        <p:spPr>
          <a:xfrm>
            <a:off x="4056891" y="5645858"/>
            <a:ext cx="740191" cy="61426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FFFF"/>
                </a:solidFill>
                <a:latin typeface="Arial"/>
              </a:rPr>
              <a:t>19 </a:t>
            </a:r>
          </a:p>
        </p:txBody>
      </p:sp>
      <p:pic>
        <p:nvPicPr>
          <p:cNvPr id="385" name="Google Shape;385;p16" descr="pooh0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250825" y="2924175"/>
            <a:ext cx="1160462" cy="2547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16" descr="6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51725" y="260350"/>
            <a:ext cx="1485900" cy="209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17"/>
          <p:cNvGrpSpPr/>
          <p:nvPr/>
        </p:nvGrpSpPr>
        <p:grpSpPr>
          <a:xfrm>
            <a:off x="28575" y="107950"/>
            <a:ext cx="9080500" cy="6705600"/>
            <a:chOff x="168" y="176"/>
            <a:chExt cx="5408" cy="3928"/>
          </a:xfrm>
        </p:grpSpPr>
        <p:sp>
          <p:nvSpPr>
            <p:cNvPr id="392" name="Google Shape;392;p17"/>
            <p:cNvSpPr/>
            <p:nvPr/>
          </p:nvSpPr>
          <p:spPr>
            <a:xfrm>
              <a:off x="448" y="192"/>
              <a:ext cx="4864" cy="1"/>
            </a:xfrm>
            <a:custGeom>
              <a:avLst/>
              <a:gdLst/>
              <a:ahLst/>
              <a:cxnLst/>
              <a:rect l="l" t="t" r="r" b="b"/>
              <a:pathLst>
                <a:path w="4864" h="1" extrusionOk="0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7"/>
            <p:cNvSpPr/>
            <p:nvPr/>
          </p:nvSpPr>
          <p:spPr>
            <a:xfrm>
              <a:off x="472" y="4096"/>
              <a:ext cx="4848" cy="1"/>
            </a:xfrm>
            <a:custGeom>
              <a:avLst/>
              <a:gdLst/>
              <a:ahLst/>
              <a:cxnLst/>
              <a:rect l="l" t="t" r="r" b="b"/>
              <a:pathLst>
                <a:path w="4848" h="1" extrusionOk="0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7"/>
            <p:cNvSpPr/>
            <p:nvPr/>
          </p:nvSpPr>
          <p:spPr>
            <a:xfrm>
              <a:off x="5552" y="448"/>
              <a:ext cx="1" cy="3376"/>
            </a:xfrm>
            <a:custGeom>
              <a:avLst/>
              <a:gdLst/>
              <a:ahLst/>
              <a:cxnLst/>
              <a:rect l="l" t="t" r="r" b="b"/>
              <a:pathLst>
                <a:path w="1" h="3376" extrusionOk="0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7"/>
            <p:cNvSpPr/>
            <p:nvPr/>
          </p:nvSpPr>
          <p:spPr>
            <a:xfrm>
              <a:off x="200" y="448"/>
              <a:ext cx="16" cy="3376"/>
            </a:xfrm>
            <a:custGeom>
              <a:avLst/>
              <a:gdLst/>
              <a:ahLst/>
              <a:cxnLst/>
              <a:rect l="l" t="t" r="r" b="b"/>
              <a:pathLst>
                <a:path w="16" h="3376" extrusionOk="0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7"/>
            <p:cNvSpPr/>
            <p:nvPr/>
          </p:nvSpPr>
          <p:spPr>
            <a:xfrm>
              <a:off x="200" y="3816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7"/>
            <p:cNvSpPr/>
            <p:nvPr/>
          </p:nvSpPr>
          <p:spPr>
            <a:xfrm flipH="1">
              <a:off x="5304" y="380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7"/>
            <p:cNvSpPr/>
            <p:nvPr/>
          </p:nvSpPr>
          <p:spPr>
            <a:xfrm rot="-5400000" flipH="1">
              <a:off x="5296" y="16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7"/>
            <p:cNvSpPr/>
            <p:nvPr/>
          </p:nvSpPr>
          <p:spPr>
            <a:xfrm rot="5400000">
              <a:off x="176" y="16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0" name="Google Shape;400;p17"/>
          <p:cNvSpPr/>
          <p:nvPr/>
        </p:nvSpPr>
        <p:spPr>
          <a:xfrm>
            <a:off x="1331912" y="1484312"/>
            <a:ext cx="1081087" cy="10080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17"/>
          <p:cNvSpPr/>
          <p:nvPr/>
        </p:nvSpPr>
        <p:spPr>
          <a:xfrm flipH="1">
            <a:off x="2987675" y="1196975"/>
            <a:ext cx="863600" cy="1008062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+9</a:t>
            </a:r>
            <a:endParaRPr/>
          </a:p>
        </p:txBody>
      </p:sp>
      <p:sp>
        <p:nvSpPr>
          <p:cNvPr id="402" name="Google Shape;402;p17"/>
          <p:cNvSpPr/>
          <p:nvPr/>
        </p:nvSpPr>
        <p:spPr>
          <a:xfrm>
            <a:off x="5364162" y="1628775"/>
            <a:ext cx="635000" cy="595312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:3</a:t>
            </a:r>
            <a:endParaRPr/>
          </a:p>
        </p:txBody>
      </p:sp>
      <p:sp>
        <p:nvSpPr>
          <p:cNvPr id="403" name="Google Shape;403;p17"/>
          <p:cNvSpPr/>
          <p:nvPr/>
        </p:nvSpPr>
        <p:spPr>
          <a:xfrm>
            <a:off x="6227762" y="3284537"/>
            <a:ext cx="635000" cy="5969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–15</a:t>
            </a:r>
            <a:endParaRPr/>
          </a:p>
        </p:txBody>
      </p:sp>
      <p:pic>
        <p:nvPicPr>
          <p:cNvPr id="404" name="Google Shape;404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73500" y="2259012"/>
            <a:ext cx="92075" cy="180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5" name="Google Shape;405;p17"/>
          <p:cNvGrpSpPr/>
          <p:nvPr/>
        </p:nvGrpSpPr>
        <p:grpSpPr>
          <a:xfrm>
            <a:off x="4932362" y="4797424"/>
            <a:ext cx="1427162" cy="1028700"/>
            <a:chOff x="2109" y="3294"/>
            <a:chExt cx="499" cy="453"/>
          </a:xfrm>
        </p:grpSpPr>
        <p:sp>
          <p:nvSpPr>
            <p:cNvPr id="406" name="Google Shape;406;p17"/>
            <p:cNvSpPr/>
            <p:nvPr/>
          </p:nvSpPr>
          <p:spPr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7"/>
            <p:cNvSpPr/>
            <p:nvPr/>
          </p:nvSpPr>
          <p:spPr>
            <a:xfrm>
              <a:off x="2109" y="3294"/>
              <a:ext cx="499" cy="453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ts val="6000"/>
                <a:buFont typeface="Arial"/>
                <a:buNone/>
              </a:pPr>
              <a:r>
                <a:rPr lang="en-US" sz="6000" b="1" i="0" u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12</a:t>
              </a:r>
              <a:endParaRPr/>
            </a:p>
          </p:txBody>
        </p:sp>
      </p:grpSp>
      <p:sp>
        <p:nvSpPr>
          <p:cNvPr id="408" name="Google Shape;408;p17"/>
          <p:cNvSpPr/>
          <p:nvPr/>
        </p:nvSpPr>
        <p:spPr>
          <a:xfrm>
            <a:off x="2987675" y="4797425"/>
            <a:ext cx="636587" cy="5969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:2</a:t>
            </a:r>
            <a:endParaRPr/>
          </a:p>
        </p:txBody>
      </p:sp>
      <p:sp>
        <p:nvSpPr>
          <p:cNvPr id="409" name="Google Shape;409;p17"/>
          <p:cNvSpPr/>
          <p:nvPr/>
        </p:nvSpPr>
        <p:spPr>
          <a:xfrm>
            <a:off x="1979612" y="3284537"/>
            <a:ext cx="635000" cy="5969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+12</a:t>
            </a:r>
            <a:endParaRPr/>
          </a:p>
        </p:txBody>
      </p:sp>
      <p:sp>
        <p:nvSpPr>
          <p:cNvPr id="410" name="Google Shape;410;p17"/>
          <p:cNvSpPr/>
          <p:nvPr/>
        </p:nvSpPr>
        <p:spPr>
          <a:xfrm rot="2100000">
            <a:off x="5076825" y="1052512"/>
            <a:ext cx="16303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17"/>
          <p:cNvSpPr/>
          <p:nvPr/>
        </p:nvSpPr>
        <p:spPr>
          <a:xfrm rot="5400000">
            <a:off x="6336506" y="3248818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17"/>
          <p:cNvSpPr/>
          <p:nvPr/>
        </p:nvSpPr>
        <p:spPr>
          <a:xfrm rot="-1500000">
            <a:off x="2195512" y="836612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17"/>
          <p:cNvSpPr/>
          <p:nvPr/>
        </p:nvSpPr>
        <p:spPr>
          <a:xfrm rot="-5220000">
            <a:off x="791368" y="3032918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7"/>
          <p:cNvSpPr/>
          <p:nvPr/>
        </p:nvSpPr>
        <p:spPr>
          <a:xfrm rot="-9240000">
            <a:off x="2268537" y="5229225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7"/>
          <p:cNvSpPr/>
          <p:nvPr/>
        </p:nvSpPr>
        <p:spPr>
          <a:xfrm rot="9480000">
            <a:off x="5076825" y="5373687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17"/>
          <p:cNvSpPr txBox="1"/>
          <p:nvPr/>
        </p:nvSpPr>
        <p:spPr>
          <a:xfrm>
            <a:off x="1476375" y="1628775"/>
            <a:ext cx="792162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60</a:t>
            </a:r>
            <a:endParaRPr/>
          </a:p>
        </p:txBody>
      </p:sp>
      <p:sp>
        <p:nvSpPr>
          <p:cNvPr id="417" name="Google Shape;417;p17"/>
          <p:cNvSpPr txBox="1"/>
          <p:nvPr/>
        </p:nvSpPr>
        <p:spPr>
          <a:xfrm>
            <a:off x="3995737" y="404812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69</a:t>
            </a:r>
            <a:endParaRPr/>
          </a:p>
        </p:txBody>
      </p:sp>
      <p:pic>
        <p:nvPicPr>
          <p:cNvPr id="418" name="Google Shape;418;p17" descr="23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2500" y="0"/>
            <a:ext cx="2087562" cy="18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17"/>
          <p:cNvSpPr txBox="1"/>
          <p:nvPr/>
        </p:nvSpPr>
        <p:spPr>
          <a:xfrm>
            <a:off x="6424612" y="1778000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23</a:t>
            </a:r>
            <a:endParaRPr/>
          </a:p>
        </p:txBody>
      </p:sp>
      <p:pic>
        <p:nvPicPr>
          <p:cNvPr id="420" name="Google Shape;420;p17" descr="23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1862" y="1341437"/>
            <a:ext cx="2087562" cy="18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17"/>
          <p:cNvSpPr txBox="1"/>
          <p:nvPr/>
        </p:nvSpPr>
        <p:spPr>
          <a:xfrm>
            <a:off x="6659562" y="4508500"/>
            <a:ext cx="608012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pic>
        <p:nvPicPr>
          <p:cNvPr id="422" name="Google Shape;422;p17" descr="23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1862" y="4149725"/>
            <a:ext cx="2087562" cy="18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17"/>
          <p:cNvSpPr txBox="1"/>
          <p:nvPr/>
        </p:nvSpPr>
        <p:spPr>
          <a:xfrm>
            <a:off x="3995737" y="5445125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96</a:t>
            </a:r>
            <a:endParaRPr/>
          </a:p>
        </p:txBody>
      </p:sp>
      <p:pic>
        <p:nvPicPr>
          <p:cNvPr id="424" name="Google Shape;424;p17" descr="23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3937" y="4978400"/>
            <a:ext cx="2087562" cy="18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17"/>
          <p:cNvSpPr txBox="1"/>
          <p:nvPr/>
        </p:nvSpPr>
        <p:spPr>
          <a:xfrm>
            <a:off x="1331912" y="4221162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48</a:t>
            </a:r>
            <a:endParaRPr/>
          </a:p>
        </p:txBody>
      </p:sp>
      <p:pic>
        <p:nvPicPr>
          <p:cNvPr id="426" name="Google Shape;426;p17" descr="23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5650" y="3860800"/>
            <a:ext cx="2087562" cy="18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17" descr="pooh0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3851275" y="2133600"/>
            <a:ext cx="1160462" cy="2547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2" name="Google Shape;432;p18"/>
          <p:cNvGrpSpPr/>
          <p:nvPr/>
        </p:nvGrpSpPr>
        <p:grpSpPr>
          <a:xfrm>
            <a:off x="28575" y="107950"/>
            <a:ext cx="9080500" cy="6705600"/>
            <a:chOff x="168" y="176"/>
            <a:chExt cx="5408" cy="3928"/>
          </a:xfrm>
        </p:grpSpPr>
        <p:sp>
          <p:nvSpPr>
            <p:cNvPr id="433" name="Google Shape;433;p18"/>
            <p:cNvSpPr/>
            <p:nvPr/>
          </p:nvSpPr>
          <p:spPr>
            <a:xfrm>
              <a:off x="448" y="192"/>
              <a:ext cx="4864" cy="1"/>
            </a:xfrm>
            <a:custGeom>
              <a:avLst/>
              <a:gdLst/>
              <a:ahLst/>
              <a:cxnLst/>
              <a:rect l="l" t="t" r="r" b="b"/>
              <a:pathLst>
                <a:path w="4864" h="1" extrusionOk="0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8"/>
            <p:cNvSpPr/>
            <p:nvPr/>
          </p:nvSpPr>
          <p:spPr>
            <a:xfrm>
              <a:off x="472" y="4096"/>
              <a:ext cx="4848" cy="1"/>
            </a:xfrm>
            <a:custGeom>
              <a:avLst/>
              <a:gdLst/>
              <a:ahLst/>
              <a:cxnLst/>
              <a:rect l="l" t="t" r="r" b="b"/>
              <a:pathLst>
                <a:path w="4848" h="1" extrusionOk="0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8"/>
            <p:cNvSpPr/>
            <p:nvPr/>
          </p:nvSpPr>
          <p:spPr>
            <a:xfrm>
              <a:off x="5552" y="448"/>
              <a:ext cx="1" cy="3376"/>
            </a:xfrm>
            <a:custGeom>
              <a:avLst/>
              <a:gdLst/>
              <a:ahLst/>
              <a:cxnLst/>
              <a:rect l="l" t="t" r="r" b="b"/>
              <a:pathLst>
                <a:path w="1" h="3376" extrusionOk="0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8"/>
            <p:cNvSpPr/>
            <p:nvPr/>
          </p:nvSpPr>
          <p:spPr>
            <a:xfrm>
              <a:off x="200" y="448"/>
              <a:ext cx="16" cy="3376"/>
            </a:xfrm>
            <a:custGeom>
              <a:avLst/>
              <a:gdLst/>
              <a:ahLst/>
              <a:cxnLst/>
              <a:rect l="l" t="t" r="r" b="b"/>
              <a:pathLst>
                <a:path w="16" h="3376" extrusionOk="0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8"/>
            <p:cNvSpPr/>
            <p:nvPr/>
          </p:nvSpPr>
          <p:spPr>
            <a:xfrm>
              <a:off x="200" y="3816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8"/>
            <p:cNvSpPr/>
            <p:nvPr/>
          </p:nvSpPr>
          <p:spPr>
            <a:xfrm flipH="1">
              <a:off x="5304" y="380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8"/>
            <p:cNvSpPr/>
            <p:nvPr/>
          </p:nvSpPr>
          <p:spPr>
            <a:xfrm rot="-5400000" flipH="1">
              <a:off x="5296" y="16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8"/>
            <p:cNvSpPr/>
            <p:nvPr/>
          </p:nvSpPr>
          <p:spPr>
            <a:xfrm rot="5400000">
              <a:off x="176" y="168"/>
              <a:ext cx="272" cy="288"/>
            </a:xfrm>
            <a:custGeom>
              <a:avLst/>
              <a:gdLst/>
              <a:ahLst/>
              <a:cxnLst/>
              <a:rect l="l" t="t" r="r" b="b"/>
              <a:pathLst>
                <a:path w="272" h="288" extrusionOk="0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1" name="Google Shape;441;p18"/>
          <p:cNvSpPr/>
          <p:nvPr/>
        </p:nvSpPr>
        <p:spPr>
          <a:xfrm flipH="1">
            <a:off x="2627312" y="5013325"/>
            <a:ext cx="1079500" cy="1008062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+16</a:t>
            </a:r>
            <a:endParaRPr/>
          </a:p>
        </p:txBody>
      </p:sp>
      <p:sp>
        <p:nvSpPr>
          <p:cNvPr id="442" name="Google Shape;442;p18"/>
          <p:cNvSpPr/>
          <p:nvPr/>
        </p:nvSpPr>
        <p:spPr>
          <a:xfrm>
            <a:off x="5219700" y="1628775"/>
            <a:ext cx="635000" cy="595312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18"/>
          <p:cNvSpPr/>
          <p:nvPr/>
        </p:nvSpPr>
        <p:spPr>
          <a:xfrm rot="-420000">
            <a:off x="2555875" y="692150"/>
            <a:ext cx="1176337" cy="1503362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–79</a:t>
            </a:r>
            <a:endParaRPr/>
          </a:p>
        </p:txBody>
      </p:sp>
      <p:pic>
        <p:nvPicPr>
          <p:cNvPr id="444" name="Google Shape;4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73500" y="2259012"/>
            <a:ext cx="92075" cy="180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5" name="Google Shape;445;p18"/>
          <p:cNvGrpSpPr/>
          <p:nvPr/>
        </p:nvGrpSpPr>
        <p:grpSpPr>
          <a:xfrm>
            <a:off x="5148262" y="1196974"/>
            <a:ext cx="1427162" cy="1028700"/>
            <a:chOff x="2109" y="3294"/>
            <a:chExt cx="499" cy="453"/>
          </a:xfrm>
        </p:grpSpPr>
        <p:sp>
          <p:nvSpPr>
            <p:cNvPr id="446" name="Google Shape;446;p18"/>
            <p:cNvSpPr/>
            <p:nvPr/>
          </p:nvSpPr>
          <p:spPr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8"/>
            <p:cNvSpPr/>
            <p:nvPr/>
          </p:nvSpPr>
          <p:spPr>
            <a:xfrm>
              <a:off x="2109" y="3294"/>
              <a:ext cx="499" cy="453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ts val="6000"/>
                <a:buFont typeface="Arial"/>
                <a:buNone/>
              </a:pPr>
              <a:r>
                <a:rPr lang="en-US" sz="6000" b="1" i="0" u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</p:grpSp>
      <p:sp>
        <p:nvSpPr>
          <p:cNvPr id="448" name="Google Shape;448;p18"/>
          <p:cNvSpPr/>
          <p:nvPr/>
        </p:nvSpPr>
        <p:spPr>
          <a:xfrm>
            <a:off x="5364162" y="5084762"/>
            <a:ext cx="792162" cy="649287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:4</a:t>
            </a:r>
            <a:endParaRPr/>
          </a:p>
        </p:txBody>
      </p:sp>
      <p:sp>
        <p:nvSpPr>
          <p:cNvPr id="449" name="Google Shape;449;p18"/>
          <p:cNvSpPr/>
          <p:nvPr/>
        </p:nvSpPr>
        <p:spPr>
          <a:xfrm>
            <a:off x="1979612" y="3284537"/>
            <a:ext cx="635000" cy="5969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8"/>
          <p:cNvSpPr/>
          <p:nvPr/>
        </p:nvSpPr>
        <p:spPr>
          <a:xfrm rot="2100000">
            <a:off x="5435600" y="981075"/>
            <a:ext cx="16303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18"/>
          <p:cNvSpPr/>
          <p:nvPr/>
        </p:nvSpPr>
        <p:spPr>
          <a:xfrm rot="5400000">
            <a:off x="6552406" y="3248818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8"/>
          <p:cNvSpPr/>
          <p:nvPr/>
        </p:nvSpPr>
        <p:spPr>
          <a:xfrm rot="-1500000">
            <a:off x="2124075" y="765175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18"/>
          <p:cNvSpPr/>
          <p:nvPr/>
        </p:nvSpPr>
        <p:spPr>
          <a:xfrm rot="-5220000">
            <a:off x="791368" y="3032918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18"/>
          <p:cNvSpPr/>
          <p:nvPr/>
        </p:nvSpPr>
        <p:spPr>
          <a:xfrm rot="-9240000">
            <a:off x="2124075" y="5445125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18"/>
          <p:cNvSpPr/>
          <p:nvPr/>
        </p:nvSpPr>
        <p:spPr>
          <a:xfrm rot="9480000">
            <a:off x="5076825" y="5373687"/>
            <a:ext cx="1655762" cy="863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524288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18"/>
          <p:cNvSpPr txBox="1"/>
          <p:nvPr/>
        </p:nvSpPr>
        <p:spPr>
          <a:xfrm>
            <a:off x="1042987" y="1628775"/>
            <a:ext cx="1368425" cy="9366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100</a:t>
            </a:r>
            <a:endParaRPr/>
          </a:p>
        </p:txBody>
      </p:sp>
      <p:sp>
        <p:nvSpPr>
          <p:cNvPr id="457" name="Google Shape;457;p18"/>
          <p:cNvSpPr txBox="1"/>
          <p:nvPr/>
        </p:nvSpPr>
        <p:spPr>
          <a:xfrm>
            <a:off x="3995737" y="404812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21</a:t>
            </a:r>
            <a:endParaRPr/>
          </a:p>
        </p:txBody>
      </p:sp>
      <p:sp>
        <p:nvSpPr>
          <p:cNvPr id="458" name="Google Shape;458;p18"/>
          <p:cNvSpPr txBox="1"/>
          <p:nvPr/>
        </p:nvSpPr>
        <p:spPr>
          <a:xfrm>
            <a:off x="6588125" y="1773237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63</a:t>
            </a:r>
            <a:endParaRPr/>
          </a:p>
        </p:txBody>
      </p:sp>
      <p:sp>
        <p:nvSpPr>
          <p:cNvPr id="459" name="Google Shape;459;p18"/>
          <p:cNvSpPr txBox="1"/>
          <p:nvPr/>
        </p:nvSpPr>
        <p:spPr>
          <a:xfrm>
            <a:off x="6372225" y="4437062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36</a:t>
            </a:r>
            <a:endParaRPr/>
          </a:p>
        </p:txBody>
      </p:sp>
      <p:sp>
        <p:nvSpPr>
          <p:cNvPr id="460" name="Google Shape;460;p18"/>
          <p:cNvSpPr txBox="1"/>
          <p:nvPr/>
        </p:nvSpPr>
        <p:spPr>
          <a:xfrm>
            <a:off x="4140200" y="5589587"/>
            <a:ext cx="608012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461" name="Google Shape;461;p18"/>
          <p:cNvSpPr txBox="1"/>
          <p:nvPr/>
        </p:nvSpPr>
        <p:spPr>
          <a:xfrm>
            <a:off x="1331912" y="4221162"/>
            <a:ext cx="1031875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25</a:t>
            </a:r>
            <a:endParaRPr/>
          </a:p>
        </p:txBody>
      </p:sp>
      <p:sp>
        <p:nvSpPr>
          <p:cNvPr id="462" name="Google Shape;462;p18"/>
          <p:cNvSpPr txBox="1"/>
          <p:nvPr/>
        </p:nvSpPr>
        <p:spPr>
          <a:xfrm>
            <a:off x="8004175" y="5414962"/>
            <a:ext cx="18415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18"/>
          <p:cNvSpPr txBox="1"/>
          <p:nvPr/>
        </p:nvSpPr>
        <p:spPr>
          <a:xfrm>
            <a:off x="6011862" y="3141662"/>
            <a:ext cx="1455737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–27</a:t>
            </a:r>
            <a:endParaRPr/>
          </a:p>
        </p:txBody>
      </p:sp>
      <p:grpSp>
        <p:nvGrpSpPr>
          <p:cNvPr id="464" name="Google Shape;464;p18"/>
          <p:cNvGrpSpPr/>
          <p:nvPr/>
        </p:nvGrpSpPr>
        <p:grpSpPr>
          <a:xfrm>
            <a:off x="1476375" y="2924174"/>
            <a:ext cx="1427162" cy="1028700"/>
            <a:chOff x="2109" y="3294"/>
            <a:chExt cx="499" cy="453"/>
          </a:xfrm>
        </p:grpSpPr>
        <p:sp>
          <p:nvSpPr>
            <p:cNvPr id="465" name="Google Shape;465;p18"/>
            <p:cNvSpPr/>
            <p:nvPr/>
          </p:nvSpPr>
          <p:spPr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8"/>
            <p:cNvSpPr/>
            <p:nvPr/>
          </p:nvSpPr>
          <p:spPr>
            <a:xfrm>
              <a:off x="2109" y="3294"/>
              <a:ext cx="499" cy="453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FF"/>
                </a:buClr>
                <a:buSzPts val="6000"/>
                <a:buFont typeface="Arial"/>
                <a:buNone/>
              </a:pPr>
              <a:r>
                <a:rPr lang="en-US" sz="6000" b="1" i="0" u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</p:grpSp>
      <p:pic>
        <p:nvPicPr>
          <p:cNvPr id="467" name="Google Shape;467;p18" descr="dog0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63937" y="2205037"/>
            <a:ext cx="1814512" cy="2519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18" descr="b23f6efb1908004e45f0f32e6e96323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24300" y="404812"/>
            <a:ext cx="1368425" cy="94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18" descr="b23f6efb1908004e45f0f32e6e96323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16687" y="1844675"/>
            <a:ext cx="1511300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18" descr="b23f6efb1908004e45f0f32e6e96323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72225" y="4508500"/>
            <a:ext cx="1584325" cy="109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18" descr="b23f6efb1908004e45f0f32e6e96323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08400" y="5734050"/>
            <a:ext cx="1439862" cy="99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18" descr="b23f6efb1908004e45f0f32e6e96323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7450" y="4292600"/>
            <a:ext cx="1570037" cy="108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2000" fill="hold"/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9"/>
          <p:cNvSpPr/>
          <p:nvPr/>
        </p:nvSpPr>
        <p:spPr>
          <a:xfrm>
            <a:off x="684212" y="620712"/>
            <a:ext cx="1366837" cy="1295400"/>
          </a:xfrm>
          <a:prstGeom prst="plaque">
            <a:avLst>
              <a:gd name="adj" fmla="val 16667"/>
            </a:avLst>
          </a:prstGeom>
          <a:solidFill>
            <a:schemeClr val="folHlink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Arial"/>
              <a:buNone/>
            </a:pPr>
            <a:r>
              <a:rPr lang="en-US" sz="7200" b="1" i="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15</a:t>
            </a:r>
            <a:endParaRPr/>
          </a:p>
        </p:txBody>
      </p:sp>
      <p:sp>
        <p:nvSpPr>
          <p:cNvPr id="478" name="Google Shape;478;p19"/>
          <p:cNvSpPr/>
          <p:nvPr/>
        </p:nvSpPr>
        <p:spPr>
          <a:xfrm>
            <a:off x="6588125" y="549275"/>
            <a:ext cx="1366837" cy="1295400"/>
          </a:xfrm>
          <a:prstGeom prst="plaque">
            <a:avLst>
              <a:gd name="adj" fmla="val 16667"/>
            </a:avLst>
          </a:prstGeom>
          <a:solidFill>
            <a:schemeClr val="folHlink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Arial"/>
              <a:buNone/>
            </a:pPr>
            <a:r>
              <a:rPr lang="en-US" sz="7200" b="1" i="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90</a:t>
            </a:r>
            <a:endParaRPr/>
          </a:p>
        </p:txBody>
      </p:sp>
      <p:sp>
        <p:nvSpPr>
          <p:cNvPr id="479" name="Google Shape;479;p19"/>
          <p:cNvSpPr/>
          <p:nvPr/>
        </p:nvSpPr>
        <p:spPr>
          <a:xfrm>
            <a:off x="611187" y="3644900"/>
            <a:ext cx="1366837" cy="1295400"/>
          </a:xfrm>
          <a:prstGeom prst="plaque">
            <a:avLst>
              <a:gd name="adj" fmla="val 16667"/>
            </a:avLst>
          </a:prstGeom>
          <a:solidFill>
            <a:schemeClr val="folHlink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Arial"/>
              <a:buNone/>
            </a:pPr>
            <a:r>
              <a:rPr lang="en-US" sz="7200" b="1" i="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90</a:t>
            </a:r>
            <a:endParaRPr/>
          </a:p>
        </p:txBody>
      </p:sp>
      <p:sp>
        <p:nvSpPr>
          <p:cNvPr id="480" name="Google Shape;480;p19"/>
          <p:cNvSpPr/>
          <p:nvPr/>
        </p:nvSpPr>
        <p:spPr>
          <a:xfrm>
            <a:off x="3851275" y="5084762"/>
            <a:ext cx="1366837" cy="1295400"/>
          </a:xfrm>
          <a:prstGeom prst="plaque">
            <a:avLst>
              <a:gd name="adj" fmla="val 16667"/>
            </a:avLst>
          </a:prstGeom>
          <a:solidFill>
            <a:schemeClr val="folHlink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Arial"/>
              <a:buNone/>
            </a:pPr>
            <a:r>
              <a:rPr lang="en-US" sz="7200" b="1" i="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18</a:t>
            </a:r>
            <a:endParaRPr/>
          </a:p>
        </p:txBody>
      </p:sp>
      <p:sp>
        <p:nvSpPr>
          <p:cNvPr id="481" name="Google Shape;481;p19"/>
          <p:cNvSpPr/>
          <p:nvPr/>
        </p:nvSpPr>
        <p:spPr>
          <a:xfrm>
            <a:off x="6804025" y="3789362"/>
            <a:ext cx="1366837" cy="1295400"/>
          </a:xfrm>
          <a:prstGeom prst="plaque">
            <a:avLst>
              <a:gd name="adj" fmla="val 16667"/>
            </a:avLst>
          </a:prstGeom>
          <a:solidFill>
            <a:schemeClr val="folHlink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Arial"/>
              <a:buNone/>
            </a:pPr>
            <a:r>
              <a:rPr lang="en-US" sz="7200" b="1" i="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72</a:t>
            </a:r>
            <a:endParaRPr/>
          </a:p>
        </p:txBody>
      </p:sp>
      <p:cxnSp>
        <p:nvCxnSpPr>
          <p:cNvPr id="482" name="Google Shape;482;p19"/>
          <p:cNvCxnSpPr/>
          <p:nvPr/>
        </p:nvCxnSpPr>
        <p:spPr>
          <a:xfrm>
            <a:off x="1331912" y="1989137"/>
            <a:ext cx="0" cy="1655762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483" name="Google Shape;483;p19"/>
          <p:cNvCxnSpPr/>
          <p:nvPr/>
        </p:nvCxnSpPr>
        <p:spPr>
          <a:xfrm>
            <a:off x="1835150" y="4868862"/>
            <a:ext cx="2016125" cy="936625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484" name="Google Shape;484;p19"/>
          <p:cNvCxnSpPr/>
          <p:nvPr/>
        </p:nvCxnSpPr>
        <p:spPr>
          <a:xfrm rot="10800000" flipH="1">
            <a:off x="5292725" y="4797425"/>
            <a:ext cx="1511300" cy="1081087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485" name="Google Shape;485;p19"/>
          <p:cNvCxnSpPr/>
          <p:nvPr/>
        </p:nvCxnSpPr>
        <p:spPr>
          <a:xfrm rot="10800000">
            <a:off x="7235825" y="1989137"/>
            <a:ext cx="0" cy="1655762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pic>
        <p:nvPicPr>
          <p:cNvPr id="486" name="Google Shape;486;p19" descr="e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2137" y="1412875"/>
            <a:ext cx="3001962" cy="28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19"/>
          <p:cNvSpPr txBox="1"/>
          <p:nvPr/>
        </p:nvSpPr>
        <p:spPr>
          <a:xfrm>
            <a:off x="1887537" y="2209800"/>
            <a:ext cx="107315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х?</a:t>
            </a:r>
            <a:endParaRPr/>
          </a:p>
        </p:txBody>
      </p:sp>
      <p:sp>
        <p:nvSpPr>
          <p:cNvPr id="488" name="Google Shape;488;p19"/>
          <p:cNvSpPr txBox="1"/>
          <p:nvPr/>
        </p:nvSpPr>
        <p:spPr>
          <a:xfrm>
            <a:off x="2051050" y="5229225"/>
            <a:ext cx="903287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:?</a:t>
            </a:r>
            <a:endParaRPr/>
          </a:p>
        </p:txBody>
      </p:sp>
      <p:sp>
        <p:nvSpPr>
          <p:cNvPr id="489" name="Google Shape;489;p19"/>
          <p:cNvSpPr txBox="1"/>
          <p:nvPr/>
        </p:nvSpPr>
        <p:spPr>
          <a:xfrm>
            <a:off x="6227762" y="5157787"/>
            <a:ext cx="107315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х?</a:t>
            </a:r>
            <a:endParaRPr/>
          </a:p>
        </p:txBody>
      </p:sp>
      <p:sp>
        <p:nvSpPr>
          <p:cNvPr id="490" name="Google Shape;490;p19"/>
          <p:cNvSpPr txBox="1"/>
          <p:nvPr/>
        </p:nvSpPr>
        <p:spPr>
          <a:xfrm>
            <a:off x="7812087" y="2276475"/>
            <a:ext cx="1093787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+?</a:t>
            </a:r>
            <a:endParaRPr/>
          </a:p>
        </p:txBody>
      </p:sp>
      <p:sp>
        <p:nvSpPr>
          <p:cNvPr id="491" name="Google Shape;491;p19"/>
          <p:cNvSpPr/>
          <p:nvPr/>
        </p:nvSpPr>
        <p:spPr>
          <a:xfrm>
            <a:off x="1763712" y="2276475"/>
            <a:ext cx="1439862" cy="10080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х6</a:t>
            </a:r>
            <a:endParaRPr/>
          </a:p>
        </p:txBody>
      </p:sp>
      <p:sp>
        <p:nvSpPr>
          <p:cNvPr id="492" name="Google Shape;492;p19"/>
          <p:cNvSpPr/>
          <p:nvPr/>
        </p:nvSpPr>
        <p:spPr>
          <a:xfrm>
            <a:off x="1763712" y="5300662"/>
            <a:ext cx="1439862" cy="10080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:5</a:t>
            </a:r>
            <a:endParaRPr/>
          </a:p>
        </p:txBody>
      </p:sp>
      <p:sp>
        <p:nvSpPr>
          <p:cNvPr id="493" name="Google Shape;493;p19"/>
          <p:cNvSpPr/>
          <p:nvPr/>
        </p:nvSpPr>
        <p:spPr>
          <a:xfrm>
            <a:off x="6084887" y="5229225"/>
            <a:ext cx="1439862" cy="10080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х4</a:t>
            </a:r>
            <a:endParaRPr/>
          </a:p>
        </p:txBody>
      </p:sp>
      <p:sp>
        <p:nvSpPr>
          <p:cNvPr id="494" name="Google Shape;494;p19"/>
          <p:cNvSpPr/>
          <p:nvPr/>
        </p:nvSpPr>
        <p:spPr>
          <a:xfrm>
            <a:off x="7451725" y="2205037"/>
            <a:ext cx="1439862" cy="10080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lang="en-US" sz="6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+18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PresentationFormat>Экран (4:3)</PresentationFormat>
  <Paragraphs>54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Оформление по умолчанию</vt:lpstr>
      <vt:lpstr>Слайд 1</vt:lpstr>
      <vt:lpstr>УСТНЫЙ СЧЕТ: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2</cp:revision>
  <dcterms:modified xsi:type="dcterms:W3CDTF">2023-05-01T11:42:38Z</dcterms:modified>
</cp:coreProperties>
</file>