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10F25A-BB17-481D-B7ED-6374DBC4F611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4457E0-8226-4B38-99BF-8C7409CA98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467185/9ae750c3-180f-48ef-8933-a687679538f7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900igr.net/up/datas/148101/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С.67 , упражнение 123 – устно.</a:t>
            </a:r>
          </a:p>
          <a:p>
            <a:r>
              <a:rPr lang="ru-RU" dirty="0" smtClean="0"/>
              <a:t>С.68 , упражнения 124,125 – письменно.</a:t>
            </a:r>
            <a:endParaRPr lang="ru-RU" dirty="0"/>
          </a:p>
        </p:txBody>
      </p:sp>
      <p:pic>
        <p:nvPicPr>
          <p:cNvPr id="23554" name="Picture 2" descr="https://ds03.infourok.ru/uploads/ex/0e9c/0004b603-c15d1b89/img15.jpg"/>
          <p:cNvPicPr>
            <a:picLocks noChangeAspect="1" noChangeArrowheads="1"/>
          </p:cNvPicPr>
          <p:nvPr/>
        </p:nvPicPr>
        <p:blipFill>
          <a:blip r:embed="rId2"/>
          <a:srcRect t="19792" r="39844"/>
          <a:stretch>
            <a:fillRect/>
          </a:stretch>
        </p:blipFill>
        <p:spPr bwMode="auto">
          <a:xfrm>
            <a:off x="0" y="3000372"/>
            <a:ext cx="3571900" cy="35718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900igr.net/up/datas/134995/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900igr.net/up/datas/91904/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071942"/>
            <a:ext cx="8229600" cy="2554287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1 –строка : О  Ю</a:t>
            </a:r>
          </a:p>
          <a:p>
            <a:r>
              <a:rPr lang="ru-RU" dirty="0" smtClean="0"/>
              <a:t>2-строка: </a:t>
            </a:r>
            <a:r>
              <a:rPr lang="ru-RU" dirty="0" err="1" smtClean="0"/>
              <a:t>Оо</a:t>
            </a:r>
            <a:r>
              <a:rPr lang="ru-RU" dirty="0" smtClean="0"/>
              <a:t>  </a:t>
            </a:r>
            <a:r>
              <a:rPr lang="ru-RU" dirty="0" err="1" smtClean="0"/>
              <a:t>Юю</a:t>
            </a:r>
            <a:endParaRPr lang="ru-RU" dirty="0"/>
          </a:p>
        </p:txBody>
      </p:sp>
      <p:pic>
        <p:nvPicPr>
          <p:cNvPr id="6146" name="Picture 2" descr="https://sun1-87.userapi.com/Tq_ueM4w-yDGDTgQ68MSpxtcsKHxLFkA1_k8YA/YRqHZ_DBRW8.jpg"/>
          <p:cNvPicPr>
            <a:picLocks noChangeAspect="1" noChangeArrowheads="1"/>
          </p:cNvPicPr>
          <p:nvPr/>
        </p:nvPicPr>
        <p:blipFill>
          <a:blip r:embed="rId2"/>
          <a:srcRect l="20661" t="18587" r="53306" b="14498"/>
          <a:stretch>
            <a:fillRect/>
          </a:stretch>
        </p:blipFill>
        <p:spPr bwMode="auto">
          <a:xfrm rot="16200000">
            <a:off x="3250397" y="-1321627"/>
            <a:ext cx="2714644" cy="7786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0-tub-ru.yandex.net/i?id=bf0946bcf99a216fffcdde9768fe525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071942"/>
            <a:ext cx="8229600" cy="2357446"/>
          </a:xfrm>
        </p:spPr>
        <p:txBody>
          <a:bodyPr>
            <a:normAutofit/>
          </a:bodyPr>
          <a:lstStyle/>
          <a:p>
            <a:r>
              <a:rPr lang="ru-RU" dirty="0" smtClean="0"/>
              <a:t>Назовите орфограммы ,которые встретились в словах. Выделите их.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13573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 берёзе набухли почки. Воробьи и вороны встречают весну.</a:t>
            </a:r>
            <a:endParaRPr lang="ru-RU" sz="3600" dirty="0"/>
          </a:p>
        </p:txBody>
      </p:sp>
      <p:pic>
        <p:nvPicPr>
          <p:cNvPr id="18434" name="Picture 2" descr="https://ds04.infourok.ru/uploads/ex/12cb/0019b54a-80e54b2f/3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928802"/>
            <a:ext cx="2941624" cy="2206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072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Какие слова отвечают на вопрос кто?</a:t>
            </a:r>
          </a:p>
          <a:p>
            <a:r>
              <a:rPr lang="ru-RU" sz="3200" dirty="0" smtClean="0"/>
              <a:t>Воробьи, вороны.</a:t>
            </a:r>
          </a:p>
          <a:p>
            <a:r>
              <a:rPr lang="ru-RU" sz="3200" dirty="0" smtClean="0"/>
              <a:t>Что они обозначают?</a:t>
            </a:r>
          </a:p>
          <a:p>
            <a:r>
              <a:rPr lang="ru-RU" sz="3200" dirty="0" smtClean="0"/>
              <a:t>Предмет.</a:t>
            </a:r>
          </a:p>
          <a:p>
            <a:r>
              <a:rPr lang="ru-RU" sz="3200" dirty="0" smtClean="0"/>
              <a:t>Какие слова обозначают действие предмета?</a:t>
            </a:r>
          </a:p>
          <a:p>
            <a:r>
              <a:rPr lang="ru-RU" sz="3200" dirty="0" smtClean="0"/>
              <a:t>Набухли, встречают.</a:t>
            </a:r>
          </a:p>
          <a:p>
            <a:r>
              <a:rPr lang="ru-RU" sz="3200" dirty="0" smtClean="0"/>
              <a:t>На какие вопросы они отвечают?</a:t>
            </a:r>
          </a:p>
          <a:p>
            <a:r>
              <a:rPr lang="ru-RU" sz="3200" dirty="0" smtClean="0"/>
              <a:t>Что сделали? Что делают?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images.myshared.ru/10/980261/slide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2.infourok.ru/uploads/ex/000c/000249fb-02f82eb8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Прочитайте правило на странице 67.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sun1-29.userapi.com/Mbma5-8lqHUJUS6AqU4nt7TW4kVInikcTh4p3w/8jtQiJZUZGo.jpg"/>
          <p:cNvPicPr>
            <a:picLocks noChangeAspect="1" noChangeArrowheads="1"/>
          </p:cNvPicPr>
          <p:nvPr/>
        </p:nvPicPr>
        <p:blipFill>
          <a:blip r:embed="rId2"/>
          <a:srcRect r="35537" b="7992"/>
          <a:stretch>
            <a:fillRect/>
          </a:stretch>
        </p:blipFill>
        <p:spPr bwMode="auto">
          <a:xfrm rot="16200000">
            <a:off x="2678893" y="321447"/>
            <a:ext cx="3714776" cy="7072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</TotalTime>
  <Words>91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Назовите орфограммы ,которые встретились в словах. Выделите их.</vt:lpstr>
      <vt:lpstr>Слайд 6</vt:lpstr>
      <vt:lpstr>Слайд 7</vt:lpstr>
      <vt:lpstr>Слайд 8</vt:lpstr>
      <vt:lpstr>Прочитайте правило на странице 67.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2020-04-20T18:39:47Z</dcterms:created>
  <dcterms:modified xsi:type="dcterms:W3CDTF">2020-04-20T19:07:07Z</dcterms:modified>
</cp:coreProperties>
</file>