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AAE8C5-0178-4554-B19B-B78E987ED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D6080EA-9561-49F5-AF5E-C08C92B83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931E8-F887-4CBC-B313-B0FD6B6E98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5D62261-06E7-486E-916A-9427B2FA7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A7DDBC6-54E3-4472-9D51-6BC0E3D42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0D98-AE33-4FF3-AE3F-B93EECD9E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75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9B26F1-E613-46DD-A84B-D8207A5CA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DB08FF-71F3-4544-BF81-FC67939757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BEA5EB-D70F-4774-9D75-1635B7C977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931E8-F887-4CBC-B313-B0FD6B6E9872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9A9CE2-8E9D-4312-B705-D4E045628A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D74048-B3FE-4AFB-B956-8E7620E9D8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E0D98-AE33-4FF3-AE3F-B93EECD9E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20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4B4CACA-47D9-4712-9FC1-E2EC5E61E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ru-RU" sz="8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8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ИНТЕРЕСЫ </a:t>
            </a:r>
            <a:br>
              <a:rPr lang="ru-RU" sz="8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br>
              <a:rPr lang="ru-RU" sz="8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СКЛОННОСТИ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33B16A-6D7A-4D32-8D7B-E63490A1DE9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026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8F9DC260-8860-4718-B617-F20AAA5E0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600" b="1">
                <a:solidFill>
                  <a:srgbClr val="FFFF00"/>
                </a:solidFill>
              </a:rPr>
              <a:t>ВЗАИМОСВЯЗЬ ИНТЕРЕСОВ </a:t>
            </a:r>
            <a:br>
              <a:rPr lang="ru-RU" altLang="ru-RU" sz="3600" b="1">
                <a:solidFill>
                  <a:srgbClr val="FFFF00"/>
                </a:solidFill>
              </a:rPr>
            </a:br>
            <a:r>
              <a:rPr lang="ru-RU" altLang="ru-RU" sz="3600" b="1">
                <a:solidFill>
                  <a:srgbClr val="FFFF00"/>
                </a:solidFill>
              </a:rPr>
              <a:t>И СКЛОННОСТЕЙ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33AC21-9870-4CB0-AE6F-010C34A7FFE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01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C3BE9DBE-8AA7-4087-9E4F-EF7E41187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600" b="1">
                <a:solidFill>
                  <a:srgbClr val="FFFF00"/>
                </a:solidFill>
              </a:rPr>
              <a:t>КАК УПРАВЛЯТЬ ИНТЕРЕСАМИ И СКЛОННОСТЯМИ?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E9253D-3F90-40C6-A64F-19865359F11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06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DBA39E6B-2506-4B4D-812E-D975D06F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600" b="1">
                <a:solidFill>
                  <a:srgbClr val="FFFF00"/>
                </a:solidFill>
              </a:rPr>
              <a:t>КАК РАЗВИТЬ ИНТЕРЕСЫ И СКЛОННОСТИ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5900D1-6D72-45D5-8F2B-D2F8BC8304D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639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91D18CE6-F068-42C7-8344-C50EDCB8C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200" u="sng"/>
              <a:t>Задание 3</a:t>
            </a:r>
            <a:r>
              <a:rPr lang="ru-RU" altLang="ru-RU" sz="2200"/>
              <a:t>. Подумайте, у кого из кратко описанных учащихся более ярко выражены склонности к практическому преобразованию окружающей общественной среды.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058194-82D1-401C-A2E8-D495A8EA813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679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4056CCD-C200-4FC7-A04F-CAC8A1839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80F107F-5A9E-40A7-BA56-7C5FCC06BFD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509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40B8E00-8B58-4010-A7E6-2F0516E09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600" b="1">
                <a:solidFill>
                  <a:srgbClr val="FFFF00"/>
                </a:solidFill>
              </a:rPr>
              <a:t>ИНТЕРЕСЫ И СКЛОННОСТИ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BFFC2D-2908-4E46-9187-F871643CEB1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26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34D1146-4A70-4FC4-9D3D-39295F037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FF00"/>
                </a:solidFill>
              </a:rPr>
              <a:t>ИНТЕРЕСЫ И СКЛОННОСТИ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BEFF51-F12E-4B3F-866F-C0050B2DA41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144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A215CC3A-9A91-4BA8-8118-4B74759D5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FF00"/>
                </a:solidFill>
              </a:rPr>
              <a:t>ИНТЕРЕСЫ И СКЛОННОСТИ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D9E6AE-F377-46DF-906F-43F995B6A9A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87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AC2046D0-2371-4BB3-A414-5649EE973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FF00"/>
                </a:solidFill>
              </a:rPr>
              <a:t>ИНТЕРЕСЫ И СКЛОННОСТИ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319BFE-0E2B-46E8-A888-4636D1E2C0E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601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160E304-938E-4447-BA19-E8647504F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FF00"/>
                </a:solidFill>
              </a:rPr>
              <a:t>ИНТЕРЕСЫ И СКЛОННОСТИ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186CAD-D479-478F-83F6-3CC30F073BA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65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52DF467-07C9-4309-B1AB-6DC7A14A9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FF00"/>
                </a:solidFill>
              </a:rPr>
              <a:t>ИНТЕРЕСЫ И СКЛОННОСТИ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5267D7-8E48-46B3-A0C0-4CADFB8AF8E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77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90DD5E58-C9DC-4C52-9785-0449EE6E5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70571C-4F53-4AEE-A31B-64E9C718440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1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5FAD05D-23D0-4CF3-8698-402FE9517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600" b="1">
                <a:solidFill>
                  <a:srgbClr val="FFFF00"/>
                </a:solidFill>
              </a:rPr>
              <a:t>МОИ ИНТЕРЕСЫ И СКЛОННОСТИ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F7DC38-F336-444B-BC1B-B02066FD5C4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471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Office PowerPoint</Application>
  <PresentationFormat>Экран (4:3)</PresentationFormat>
  <Paragraphs>12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  ИНТЕРЕСЫ  И  СКЛОННОСТИ</vt:lpstr>
      <vt:lpstr>ИНТЕРЕСЫ И СКЛОННОСТИ</vt:lpstr>
      <vt:lpstr>ИНТЕРЕСЫ И СКЛОННОСТИ</vt:lpstr>
      <vt:lpstr>ИНТЕРЕСЫ И СКЛОННОСТИ</vt:lpstr>
      <vt:lpstr>ИНТЕРЕСЫ И СКЛОННОСТИ</vt:lpstr>
      <vt:lpstr>ИНТЕРЕСЫ И СКЛОННОСТИ</vt:lpstr>
      <vt:lpstr>ИНТЕРЕСЫ И СКЛОННОСТИ</vt:lpstr>
      <vt:lpstr>Презентация PowerPoint</vt:lpstr>
      <vt:lpstr>МОИ ИНТЕРЕСЫ И СКЛОННОСТИ</vt:lpstr>
      <vt:lpstr>ВЗАИМОСВЯЗЬ ИНТЕРЕСОВ  И СКЛОННОСТЕЙ</vt:lpstr>
      <vt:lpstr>КАК УПРАВЛЯТЬ ИНТЕРЕСАМИ И СКЛОННОСТЯМИ?</vt:lpstr>
      <vt:lpstr>КАК РАЗВИТЬ ИНТЕРЕСЫ И СКЛОННОСТИ</vt:lpstr>
      <vt:lpstr>Задание 3. Подумайте, у кого из кратко описанных учащихся более ярко выражены склонности к практическому преобразованию окружающей общественной среды.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ИНТЕРЕСЫ  И  СКЛОННОСТИ</dc:title>
  <dc:creator>admin</dc:creator>
  <cp:lastModifiedBy>admin</cp:lastModifiedBy>
  <cp:revision>1</cp:revision>
  <dcterms:created xsi:type="dcterms:W3CDTF">2023-06-12T16:09:09Z</dcterms:created>
  <dcterms:modified xsi:type="dcterms:W3CDTF">2023-06-12T16:09:09Z</dcterms:modified>
</cp:coreProperties>
</file>