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91;&#1084;&#1082;%20spotlight\spotlight%207\&#1053;&#1086;&#1074;&#1099;&#1081;_&#1087;&#1088;&#1086;&#1077;&#1082;&#1090;.mp4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4;&#1082;%20spotlight\spotlight%207\CD2\Ex.%202b,%20p.%2076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7715272" cy="458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4429156" cy="265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550082"/>
            <a:ext cx="5214942" cy="330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715404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4925" y="0"/>
            <a:ext cx="952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2314"/>
          <a:stretch>
            <a:fillRect/>
          </a:stretch>
        </p:blipFill>
        <p:spPr bwMode="auto">
          <a:xfrm>
            <a:off x="0" y="642918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233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4660"/>
            <a:ext cx="9144000" cy="594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0"/>
            <a:ext cx="872490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Новый_проек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14612" y="1910942"/>
            <a:ext cx="6429388" cy="4822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86344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880110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Ex. 2b, p. 7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1"/>
            <a:ext cx="91059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Экран (4:3)</PresentationFormat>
  <Paragraphs>0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6</cp:revision>
  <dcterms:created xsi:type="dcterms:W3CDTF">2023-05-03T03:29:25Z</dcterms:created>
  <dcterms:modified xsi:type="dcterms:W3CDTF">2023-05-03T06:01:48Z</dcterms:modified>
</cp:coreProperties>
</file>