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8F6F5-5922-4F20-BBE0-83D2FA417F33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D2199-9517-4DF1-9152-81163AC5D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-wiki.ru/wp/index.php/%D0%9A%D1%80%D0%B0%D1%81%D0%BD%D0%BE%D1%8F%D1%80%D1%81%D0%BA%D0%B8%D0%B9_%D0%BA%D1%80%D0%B0%D0%B9" TargetMode="External"/><Relationship Id="rId2" Type="http://schemas.openxmlformats.org/officeDocument/2006/relationships/hyperlink" Target="http://www.wiki-wiki.ru/wp/index.php/%D0%A0%D0%BE%D1%81%D1%81%D0%B8%D1%8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hyperlink" Target="http://www.wiki-wiki.ru/wp/index.php/%D0%A2%D0%B0%D0%B9%D0%BC%D1%8B%D1%8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wiki-wiki.ru/wp/index.php/%D0%9C%D0%BD%D0%BE%D0%B3%D0%BE%D0%BB%D0%B5%D1%82%D0%BD%D1%8F%D1%8F_%D0%BC%D0%B5%D1%80%D0%B7%D0%BB%D0%BE%D1%82%D0%B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-wiki.ru/wp/index.php/%D0%9B%D0%B8%D1%88%D0%B0%D0%B9%D0%BD%D0%B8%D0%BA" TargetMode="External"/><Relationship Id="rId2" Type="http://schemas.openxmlformats.org/officeDocument/2006/relationships/hyperlink" Target="http://www.wiki-wiki.ru/wp/index.php/%D0%9C%D0%BE%D1%8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wiki-wiki.ru/wp/index.php/%D0%A1%D0%B5%D0%B2%D0%B5%D1%80%D0%BD%D1%8B%D0%B9_%D0%BE%D0%BB%D0%B5%D0%BD%D1%8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wiki-wiki.ru/wp/index.php/%D0%9E%D0%B2%D1%86%D0%B5%D0%B1%D1%8B%D0%BA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ki-wiki.ru/wp/index.php/%D0%9D%D0%B0%D0%BB%D0%B8%D0%BC" TargetMode="External"/><Relationship Id="rId3" Type="http://schemas.openxmlformats.org/officeDocument/2006/relationships/hyperlink" Target="http://www.wiki-wiki.ru/wp/index.php/%D0%A7%D0%B8%D1%80" TargetMode="External"/><Relationship Id="rId7" Type="http://schemas.openxmlformats.org/officeDocument/2006/relationships/hyperlink" Target="http://www.wiki-wiki.ru/wp/index.php/%D0%9E%D0%BC%D1%83%D0%BB%D1%8C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://www.wiki-wiki.ru/wp/index.php/%D0%A1%D0%B8%D0%B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iki-wiki.ru/wp/index.php/%D0%A0%D1%8F%D0%BF%D1%83%D1%88%D0%BA%D0%B0" TargetMode="External"/><Relationship Id="rId11" Type="http://schemas.openxmlformats.org/officeDocument/2006/relationships/hyperlink" Target="http://www.wiki-wiki.ru/wp/index.php/%D0%90%D0%B7%D0%B8%D0%B0%D1%82%D1%81%D0%BA%D0%B0%D1%8F_%D0%BA%D0%BE%D1%80%D1%8E%D1%88%D0%BA%D0%B0" TargetMode="External"/><Relationship Id="rId5" Type="http://schemas.openxmlformats.org/officeDocument/2006/relationships/hyperlink" Target="http://www.wiki-wiki.ru/wp/index.php/%D0%9C%D1%83%D0%BA%D1%81%D1%83%D0%BD" TargetMode="External"/><Relationship Id="rId10" Type="http://schemas.openxmlformats.org/officeDocument/2006/relationships/hyperlink" Target="http://www.wiki-wiki.ru/wp/index.php/%D0%9F%D0%B5%D0%BB%D1%8F%D0%B4%D1%8C" TargetMode="External"/><Relationship Id="rId4" Type="http://schemas.openxmlformats.org/officeDocument/2006/relationships/hyperlink" Target="http://www.wiki-wiki.ru/wp/index.php/%D0%9D%D0%B5%D0%BB%D1%8C%D0%BC%D0%B0" TargetMode="External"/><Relationship Id="rId9" Type="http://schemas.openxmlformats.org/officeDocument/2006/relationships/hyperlink" Target="http://www.wiki-wiki.ru/wp/index.php/%D0%A5%D0%B0%D1%80%D0%B8%D1%83%D1%81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Таймырский заповедник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 err="1"/>
              <a:t>Госуда́рственный</a:t>
            </a:r>
            <a:r>
              <a:rPr lang="ru-RU" sz="1800" b="1" dirty="0"/>
              <a:t> </a:t>
            </a:r>
            <a:r>
              <a:rPr lang="ru-RU" sz="1800" b="1" dirty="0" err="1"/>
              <a:t>приро́дный</a:t>
            </a:r>
            <a:r>
              <a:rPr lang="ru-RU" sz="1800" b="1" dirty="0"/>
              <a:t> </a:t>
            </a:r>
            <a:r>
              <a:rPr lang="ru-RU" sz="1800" b="1" dirty="0" err="1"/>
              <a:t>биосфе́рный</a:t>
            </a:r>
            <a:r>
              <a:rPr lang="ru-RU" sz="1800" b="1" dirty="0"/>
              <a:t> </a:t>
            </a:r>
            <a:r>
              <a:rPr lang="ru-RU" sz="1800" b="1" dirty="0" err="1"/>
              <a:t>запове́дник</a:t>
            </a:r>
            <a:r>
              <a:rPr lang="ru-RU" sz="1800" b="1" dirty="0"/>
              <a:t> «</a:t>
            </a:r>
            <a:r>
              <a:rPr lang="ru-RU" sz="1800" b="1" dirty="0" err="1"/>
              <a:t>Таймы́рский</a:t>
            </a:r>
            <a:r>
              <a:rPr lang="ru-RU" sz="1800" b="1" dirty="0"/>
              <a:t>»</a:t>
            </a:r>
            <a:r>
              <a:rPr lang="ru-RU" sz="1800" dirty="0"/>
              <a:t> — один из крупнейших заповедников </a:t>
            </a:r>
            <a:r>
              <a:rPr lang="ru-RU" sz="1800" dirty="0">
                <a:hlinkClick r:id="rId2" tooltip="Россия"/>
              </a:rPr>
              <a:t>России</a:t>
            </a:r>
            <a:r>
              <a:rPr lang="ru-RU" sz="1800" dirty="0"/>
              <a:t>, расположенный на севере </a:t>
            </a:r>
            <a:r>
              <a:rPr lang="ru-RU" sz="1800" dirty="0">
                <a:hlinkClick r:id="rId3" tooltip="Красноярский край"/>
              </a:rPr>
              <a:t>Красноярского края</a:t>
            </a:r>
            <a:r>
              <a:rPr lang="ru-RU" sz="1800" dirty="0"/>
              <a:t>, на полуострове </a:t>
            </a:r>
            <a:r>
              <a:rPr lang="ru-RU" sz="1800" dirty="0">
                <a:hlinkClick r:id="rId4" tooltip="Таймыр"/>
              </a:rPr>
              <a:t>Таймыр</a:t>
            </a:r>
            <a:r>
              <a:rPr lang="ru-RU" sz="1800" dirty="0"/>
              <a:t>. Таймырский государственный заповедник создан 23 февраля 1979 года.</a:t>
            </a:r>
          </a:p>
        </p:txBody>
      </p:sp>
      <p:pic>
        <p:nvPicPr>
          <p:cNvPr id="4" name="Содержимое 3" descr="таймырский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643042" y="1643050"/>
            <a:ext cx="602677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Погода здесь не делается теплом: заморозки и снег бывают даже в июле. Зимой на водоёмах образуется лёд, толщиной около 2 метров. Вся территория заповедника находится в зоне сплошной </a:t>
            </a:r>
            <a:r>
              <a:rPr lang="ru-RU" sz="1800" u="sng" dirty="0">
                <a:hlinkClick r:id="rId2" tooltip="Многолетняя мерзлота"/>
              </a:rPr>
              <a:t>многолетней мерзлоты</a:t>
            </a:r>
            <a:r>
              <a:rPr lang="ru-RU" sz="1600" dirty="0"/>
              <a:t>.</a:t>
            </a:r>
          </a:p>
        </p:txBody>
      </p:sp>
      <p:pic>
        <p:nvPicPr>
          <p:cNvPr id="4" name="Содержимое 3" descr="30m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57290" y="1714488"/>
            <a:ext cx="6357982" cy="43577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На территории заповедника произрастают 430 видов высших сосудистых растений, 222 вида </a:t>
            </a:r>
            <a:r>
              <a:rPr lang="ru-RU" sz="2400" dirty="0">
                <a:hlinkClick r:id="rId2" tooltip="Мох"/>
              </a:rPr>
              <a:t>мхов</a:t>
            </a:r>
            <a:r>
              <a:rPr lang="ru-RU" sz="2400" dirty="0"/>
              <a:t> и 265 — </a:t>
            </a:r>
            <a:r>
              <a:rPr lang="ru-RU" sz="2400" dirty="0">
                <a:hlinkClick r:id="rId3" tooltip="Лишайник"/>
              </a:rPr>
              <a:t>лишайников</a:t>
            </a:r>
            <a:r>
              <a:rPr lang="ru-RU" sz="2400" dirty="0"/>
              <a:t>.</a:t>
            </a:r>
          </a:p>
        </p:txBody>
      </p:sp>
      <p:pic>
        <p:nvPicPr>
          <p:cNvPr id="4" name="Содержимое 3" descr="slide-6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571604" y="164305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err="1"/>
              <a:t>Краснозобая</a:t>
            </a:r>
            <a:r>
              <a:rPr lang="ru-RU" sz="1800" dirty="0"/>
              <a:t> казарка в Таймырском заповеднике</a:t>
            </a:r>
            <a:br>
              <a:rPr lang="ru-RU" sz="1800" dirty="0"/>
            </a:br>
            <a:r>
              <a:rPr lang="ru-RU" sz="1800" dirty="0"/>
              <a:t>В заповеднике отмечен 21 вид млекопитающих . Существует самое крупное в мире стадо </a:t>
            </a:r>
            <a:r>
              <a:rPr lang="ru-RU" sz="1800" u="sng" dirty="0">
                <a:hlinkClick r:id="rId2" tooltip="Северный олень"/>
              </a:rPr>
              <a:t>дикого северного оленя</a:t>
            </a:r>
            <a:r>
              <a:rPr lang="ru-RU" sz="1800" dirty="0"/>
              <a:t>.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6" name="Содержимое 5" descr="s120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28728" y="2071678"/>
            <a:ext cx="6286544" cy="40108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 Более двадцати лет назад в таймырской тундре начали эксперимент по расселению </a:t>
            </a:r>
            <a:r>
              <a:rPr lang="ru-RU" sz="1800" dirty="0">
                <a:hlinkClick r:id="rId2" tooltip="Овцебык"/>
              </a:rPr>
              <a:t>овцебыка</a:t>
            </a:r>
            <a:r>
              <a:rPr lang="ru-RU" sz="1800" dirty="0"/>
              <a:t>.</a:t>
            </a:r>
          </a:p>
        </p:txBody>
      </p:sp>
      <p:pic>
        <p:nvPicPr>
          <p:cNvPr id="5" name="Содержимое 4" descr="1-23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79010" y="1600200"/>
            <a:ext cx="6785979" cy="4525963"/>
          </a:xfr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/>
              <a:t>Встречено 116 видов птиц, 74 из них гнездятся, в реках и озёрах водится свыше 15 видов рыб. Здесь водятся лососёвые, в основном семейства </a:t>
            </a:r>
            <a:r>
              <a:rPr lang="ru-RU" sz="1800" dirty="0" smtClean="0">
                <a:hlinkClick r:id="rId2" tooltip="Сиг"/>
              </a:rPr>
              <a:t>сигов</a:t>
            </a:r>
            <a:r>
              <a:rPr lang="ru-RU" sz="1800" dirty="0" smtClean="0"/>
              <a:t> — </a:t>
            </a:r>
            <a:r>
              <a:rPr lang="ru-RU" sz="1800" dirty="0" err="1" smtClean="0">
                <a:hlinkClick r:id="rId3" tooltip="Чир"/>
              </a:rPr>
              <a:t>чир</a:t>
            </a:r>
            <a:r>
              <a:rPr lang="ru-RU" sz="1800" dirty="0" smtClean="0"/>
              <a:t>, </a:t>
            </a:r>
            <a:r>
              <a:rPr lang="ru-RU" sz="1800" dirty="0" smtClean="0">
                <a:hlinkClick r:id="rId4" tooltip="Нельма"/>
              </a:rPr>
              <a:t>нельма</a:t>
            </a:r>
            <a:r>
              <a:rPr lang="ru-RU" sz="1800" dirty="0" smtClean="0"/>
              <a:t>, </a:t>
            </a:r>
            <a:r>
              <a:rPr lang="ru-RU" sz="1800" dirty="0" smtClean="0">
                <a:hlinkClick r:id="rId5" tooltip="Муксун"/>
              </a:rPr>
              <a:t>муксун</a:t>
            </a:r>
            <a:r>
              <a:rPr lang="ru-RU" sz="1800" dirty="0" smtClean="0"/>
              <a:t>, </a:t>
            </a:r>
            <a:r>
              <a:rPr lang="ru-RU" sz="1800" dirty="0" smtClean="0">
                <a:hlinkClick r:id="rId6" tooltip="Ряпушка"/>
              </a:rPr>
              <a:t>ряпушка</a:t>
            </a:r>
            <a:r>
              <a:rPr lang="ru-RU" sz="1800" dirty="0" smtClean="0"/>
              <a:t>, сиг ледовитоморский, </a:t>
            </a:r>
            <a:r>
              <a:rPr lang="ru-RU" sz="1800" dirty="0" smtClean="0">
                <a:hlinkClick r:id="rId7" tooltip="Омуль"/>
              </a:rPr>
              <a:t>омуль</a:t>
            </a:r>
            <a:r>
              <a:rPr lang="ru-RU" sz="1800" dirty="0" smtClean="0"/>
              <a:t>; в озёрах встречаются гольцы Обычны также </a:t>
            </a:r>
            <a:r>
              <a:rPr lang="ru-RU" sz="1800" dirty="0" smtClean="0">
                <a:hlinkClick r:id="rId8" tooltip="Налим"/>
              </a:rPr>
              <a:t>налим</a:t>
            </a:r>
            <a:r>
              <a:rPr lang="ru-RU" sz="1800" dirty="0" smtClean="0"/>
              <a:t>, </a:t>
            </a:r>
            <a:r>
              <a:rPr lang="ru-RU" sz="1800" dirty="0" smtClean="0">
                <a:hlinkClick r:id="rId9" tooltip="Хариус"/>
              </a:rPr>
              <a:t>хариус</a:t>
            </a:r>
            <a:r>
              <a:rPr lang="ru-RU" sz="1800" dirty="0" smtClean="0"/>
              <a:t> сибирский, </a:t>
            </a:r>
            <a:r>
              <a:rPr lang="ru-RU" sz="1800" dirty="0" smtClean="0">
                <a:hlinkClick r:id="rId10" tooltip="Пелядь"/>
              </a:rPr>
              <a:t>пелядь</a:t>
            </a:r>
            <a:r>
              <a:rPr lang="ru-RU" sz="1800" dirty="0" smtClean="0"/>
              <a:t>, </a:t>
            </a:r>
            <a:r>
              <a:rPr lang="ru-RU" sz="1800" dirty="0" smtClean="0">
                <a:hlinkClick r:id="rId11" tooltip="Азиатская корюшка"/>
              </a:rPr>
              <a:t>корюшка сибирская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4" name="Содержимое 3" descr="5-14.jpg"/>
          <p:cNvPicPr>
            <a:picLocks noGrp="1" noChangeAspect="1"/>
          </p:cNvPicPr>
          <p:nvPr>
            <p:ph idx="1"/>
          </p:nvPr>
        </p:nvPicPr>
        <p:blipFill>
          <a:blip r:embed="rId12"/>
          <a:stretch>
            <a:fillRect/>
          </a:stretch>
        </p:blipFill>
        <p:spPr>
          <a:xfrm>
            <a:off x="762000" y="1696244"/>
            <a:ext cx="7620000" cy="4333875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14554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 !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аймырский заповедни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Таймырский заповедник</Template>
  <TotalTime>304</TotalTime>
  <Words>84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Таймырский заповедник</vt:lpstr>
      <vt:lpstr>Таймырский заповедник </vt:lpstr>
      <vt:lpstr>Госуда́рственный приро́дный биосфе́рный запове́дник «Таймы́рский» — один из крупнейших заповедников России, расположенный на севере Красноярского края, на полуострове Таймыр. Таймырский государственный заповедник создан 23 февраля 1979 года.</vt:lpstr>
      <vt:lpstr>Погода здесь не делается теплом: заморозки и снег бывают даже в июле. Зимой на водоёмах образуется лёд, толщиной около 2 метров. Вся территория заповедника находится в зоне сплошной многолетней мерзлоты.</vt:lpstr>
      <vt:lpstr>На территории заповедника произрастают 430 видов высших сосудистых растений, 222 вида мхов и 265 — лишайников.</vt:lpstr>
      <vt:lpstr> Краснозобая казарка в Таймырском заповеднике В заповеднике отмечен 21 вид млекопитающих . Существует самое крупное в мире стадо дикого северного оленя. </vt:lpstr>
      <vt:lpstr> Более двадцати лет назад в таймырской тундре начали эксперимент по расселению овцебыка.</vt:lpstr>
      <vt:lpstr>Встречено 116 видов птиц, 74 из них гнездятся, в реках и озёрах водится свыше 15 видов рыб. Здесь водятся лососёвые, в основном семейства сигов — чир, нельма, муксун, ряпушка, сиг ледовитоморский, омуль; в озёрах встречаются гольцы Обычны также налим, хариус сибирский, пелядь, корюшка сибирская.</vt:lpstr>
      <vt:lpstr>Спасибо за внимание 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Таймырский заповедник </dc:title>
  <dc:creator>User</dc:creator>
  <cp:lastModifiedBy>User</cp:lastModifiedBy>
  <cp:revision>1</cp:revision>
  <dcterms:created xsi:type="dcterms:W3CDTF">2018-11-07T18:38:24Z</dcterms:created>
  <dcterms:modified xsi:type="dcterms:W3CDTF">2018-11-07T23:42:49Z</dcterms:modified>
</cp:coreProperties>
</file>