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0" r:id="rId3"/>
    <p:sldId id="271" r:id="rId4"/>
    <p:sldId id="27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34129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ИНТЕЛЛЕКТУАЛЬНО-ПОЗНАВАТЕЛЬНАЯ </a:t>
            </a:r>
            <a:r>
              <a:rPr lang="ru-RU" b="1" dirty="0">
                <a:solidFill>
                  <a:srgbClr val="FF0000"/>
                </a:solidFill>
              </a:rPr>
              <a:t>ВИКТОРИНА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ПО ЕСТЕСТВЕННЫМ НАУКАМ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661248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Зиброва Н.В., учитель биологии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МБОУ «СШ №60» </a:t>
            </a:r>
            <a:r>
              <a:rPr lang="ru-RU" b="1" dirty="0" err="1" smtClean="0">
                <a:solidFill>
                  <a:schemeClr val="tx2"/>
                </a:solidFill>
              </a:rPr>
              <a:t>г.Мариуполь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1935" y="692696"/>
            <a:ext cx="7772400" cy="178010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АЗОТ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493334"/>
            <a:ext cx="451250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09600" indent="-609600" algn="ctr"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Многие народы, живущие на территории России, почитали это дерево, как священное. По якутским поверьям, на ветках этого дерева живет Хозяйка Земли. </a:t>
            </a:r>
          </a:p>
          <a:p>
            <a:pPr marL="609600" indent="-609600" algn="ctr"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А вот что поется в русской песне об этом дереве: «Первое дело – мир освещать, второе дело – скрип утешать, третье дело – больных исцелять, четвертое дело – чистоту соблюдать». Что это за дерево?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биология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48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56791"/>
            <a:ext cx="7216035" cy="480467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БЕРЕЗА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6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Font typeface="Arial" charset="0"/>
              <a:buNone/>
            </a:pPr>
            <a:r>
              <a:rPr lang="ru-RU" altLang="ru-RU" sz="3200" b="1" dirty="0"/>
              <a:t>Эти вечнозеленые хвойные деревья растут в Кордильерах. Их высота до 100 м, а ширина до 10 м. Они живут по несколько тысяч лет. Шишка бывает размером с большую тыкву. 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3200" b="1" i="1" dirty="0"/>
              <a:t>Вопрос:</a:t>
            </a:r>
            <a:r>
              <a:rPr lang="ru-RU" altLang="ru-RU" sz="3200" b="1" dirty="0"/>
              <a:t> Назовите это удивительное дерево.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биология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2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780108"/>
          </a:xfrm>
        </p:spPr>
        <p:txBody>
          <a:bodyPr/>
          <a:lstStyle/>
          <a:p>
            <a:r>
              <a:rPr lang="ru-RU" altLang="ru-RU" b="1" dirty="0">
                <a:solidFill>
                  <a:schemeClr val="tx1"/>
                </a:solidFill>
              </a:rPr>
              <a:t>СЕКВОЯ</a:t>
            </a:r>
            <a:r>
              <a:rPr lang="ru-RU" altLang="ru-RU" b="1" dirty="0">
                <a:solidFill>
                  <a:srgbClr val="FF0000"/>
                </a:solidFill>
              </a:rPr>
              <a:t/>
            </a:r>
            <a:br>
              <a:rPr lang="ru-RU" altLang="ru-RU" b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0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108256"/>
            <a:ext cx="4175794" cy="5462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57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2103"/>
            <a:ext cx="7772400" cy="1780108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биология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204864"/>
            <a:ext cx="6400800" cy="4176464"/>
          </a:xfrm>
        </p:spPr>
        <p:txBody>
          <a:bodyPr>
            <a:normAutofit fontScale="40000" lnSpcReduction="20000"/>
          </a:bodyPr>
          <a:lstStyle/>
          <a:p>
            <a:r>
              <a:rPr lang="ru-RU" altLang="ru-RU" sz="10000" b="1" dirty="0">
                <a:solidFill>
                  <a:srgbClr val="002060"/>
                </a:solidFill>
              </a:rPr>
              <a:t>Эти странные нелетающие птицы из Новой Зеландии живут в норах под землей и лишь по ночам выбираются из них. Название этих птиц созвучно с названием тропического фрукта.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13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altLang="ru-RU" sz="7200" b="1" dirty="0">
                <a:solidFill>
                  <a:srgbClr val="FF0000"/>
                </a:solidFill>
              </a:rPr>
              <a:t>КИВИ</a:t>
            </a:r>
            <a:br>
              <a:rPr lang="ru-RU" altLang="ru-RU" sz="7200" b="1" dirty="0">
                <a:solidFill>
                  <a:srgbClr val="FF0000"/>
                </a:solidFill>
              </a:rPr>
            </a:b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kiwi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5283852" cy="360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4567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074" y="2583098"/>
            <a:ext cx="3518624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9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700808"/>
            <a:ext cx="7408333" cy="453650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ОТГАДАЙ ЗАГАДКУ</a:t>
            </a:r>
          </a:p>
          <a:p>
            <a:pPr algn="ctr"/>
            <a:r>
              <a:rPr lang="ru-RU" sz="4000" b="1" dirty="0" smtClean="0"/>
              <a:t>Я </a:t>
            </a:r>
            <a:r>
              <a:rPr lang="ru-RU" sz="4000" b="1" dirty="0"/>
              <a:t>ходил по разным странам,</a:t>
            </a:r>
          </a:p>
          <a:p>
            <a:pPr algn="ctr"/>
            <a:r>
              <a:rPr lang="ru-RU" sz="4000" b="1" dirty="0"/>
              <a:t>Плыл по рекам, океанам,</a:t>
            </a:r>
          </a:p>
          <a:p>
            <a:pPr algn="ctr"/>
            <a:r>
              <a:rPr lang="ru-RU" sz="4000" b="1" dirty="0"/>
              <a:t>По пустыне шёл отважно –</a:t>
            </a:r>
          </a:p>
          <a:p>
            <a:pPr algn="ctr"/>
            <a:r>
              <a:rPr lang="ru-RU" sz="4000" b="1" dirty="0"/>
              <a:t>На одном листе бумажном.</a:t>
            </a:r>
          </a:p>
          <a:p>
            <a:pPr algn="ctr"/>
            <a:endParaRPr lang="ru-RU" sz="4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51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КАРТА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Влада\AppData\Local\Microsoft\Windows\Temporary Internet Files\Content.IE5\SUQBOWWH\k-34-034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12776"/>
            <a:ext cx="5489351" cy="505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15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Определите </a:t>
            </a:r>
            <a:r>
              <a:rPr lang="ru-RU" sz="3200" b="1" dirty="0" smtClean="0"/>
              <a:t>природную </a:t>
            </a:r>
            <a:r>
              <a:rPr lang="ru-RU" sz="3200" b="1" dirty="0"/>
              <a:t>зону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география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121584"/>
            <a:ext cx="6552728" cy="42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72816"/>
            <a:ext cx="7772400" cy="439248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</a:rPr>
              <a:t>В </a:t>
            </a:r>
            <a:r>
              <a:rPr lang="ru-RU" sz="3100" b="1" dirty="0">
                <a:solidFill>
                  <a:schemeClr val="tx1"/>
                </a:solidFill>
              </a:rPr>
              <a:t>жизни химия нужна,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Как предмет она важна.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И учить ее прилежно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Мы должны от А до Я.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Что мы носим, что едим,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Чем здоровью мы вредим?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Как кислоты выливать,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Чтобы что-то не взорвать?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На все вопросы эти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chemeClr val="tx1"/>
                </a:solidFill>
              </a:rPr>
              <a:t>Нам химия ответит</a:t>
            </a:r>
            <a:r>
              <a:rPr lang="ru-RU" b="1" dirty="0">
                <a:solidFill>
                  <a:schemeClr val="tx1"/>
                </a:solidFill>
              </a:rPr>
              <a:t>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648" y="548680"/>
            <a:ext cx="6417734" cy="939801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ХИМИЯ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СТЕПЬ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Влада\AppData\Local\Microsoft\Windows\Temporary Internet Files\Content.IE5\QG08UFZP\grass-prairie-steppe-mongolia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45772"/>
            <a:ext cx="6696743" cy="447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18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Самая большая пустыня в мире?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география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2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178" y="1484313"/>
            <a:ext cx="6969581" cy="46418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САХАРА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2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sz="6000" b="1" dirty="0">
                <a:solidFill>
                  <a:srgbClr val="FF0000"/>
                </a:solidFill>
              </a:rPr>
              <a:t>СПАСИБО ЗА ИГРУ!!!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6600" b="1" dirty="0">
                <a:solidFill>
                  <a:srgbClr val="FF0000"/>
                </a:solidFill>
              </a:rPr>
              <a:t>ВЫ МОЛОДЦЫ!!!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8316416" cy="467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6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1277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Биология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340768"/>
            <a:ext cx="6400800" cy="489654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Биология наука о Земной всей красоте…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О букашках, насекомых о лесах всех на Земле…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То наука о прекрасном, что нам Бог всем подарил…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Ведь не зря он всю Планету, красотою наделил…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Сохранит и приумножит всё живое на Земле…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Всё изучит и поможет выжить в не простой борьбе…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Ведь законы всей Вселенной не отменишь, не сотрёшь…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Выживает там сильнейший, если слабый то умрешь…</a:t>
            </a:r>
          </a:p>
        </p:txBody>
      </p:sp>
    </p:spTree>
    <p:extLst>
      <p:ext uri="{BB962C8B-B14F-4D97-AF65-F5344CB8AC3E}">
        <p14:creationId xmlns:p14="http://schemas.microsoft.com/office/powerpoint/2010/main" val="106707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340768"/>
            <a:ext cx="7408333" cy="4785395"/>
          </a:xfrm>
        </p:spPr>
        <p:txBody>
          <a:bodyPr>
            <a:normAutofit/>
          </a:bodyPr>
          <a:lstStyle/>
          <a:p>
            <a:r>
              <a:rPr lang="ru-RU" sz="2800" b="1" dirty="0"/>
              <a:t>История без географии ничто,</a:t>
            </a:r>
            <a:br>
              <a:rPr lang="ru-RU" sz="2800" b="1" dirty="0"/>
            </a:br>
            <a:r>
              <a:rPr lang="ru-RU" sz="2800" b="1" dirty="0"/>
              <a:t>Если неизвестно где,</a:t>
            </a:r>
            <a:br>
              <a:rPr lang="ru-RU" sz="2800" b="1" dirty="0"/>
            </a:br>
            <a:r>
              <a:rPr lang="ru-RU" sz="2800" b="1" dirty="0"/>
              <a:t>То не интересно, почему и кто.</a:t>
            </a:r>
            <a:br>
              <a:rPr lang="ru-RU" sz="2800" b="1" dirty="0"/>
            </a:br>
            <a:r>
              <a:rPr lang="ru-RU" sz="2800" b="1" dirty="0"/>
              <a:t>Глобус, карта и учителя рассказ,</a:t>
            </a:r>
            <a:br>
              <a:rPr lang="ru-RU" sz="2800" b="1" dirty="0"/>
            </a:br>
            <a:r>
              <a:rPr lang="ru-RU" sz="2800" b="1" dirty="0"/>
              <a:t>По дальним странам вновь уводят нас.</a:t>
            </a:r>
            <a:br>
              <a:rPr lang="ru-RU" sz="2800" b="1" dirty="0"/>
            </a:br>
            <a:r>
              <a:rPr lang="ru-RU" sz="2800" b="1" dirty="0"/>
              <a:t>Народности, особенности государства…</a:t>
            </a:r>
            <a:br>
              <a:rPr lang="ru-RU" sz="2800" b="1" dirty="0"/>
            </a:br>
            <a:r>
              <a:rPr lang="ru-RU" sz="2800" b="1" dirty="0"/>
              <a:t>Наука - госпожа географического царства</a:t>
            </a:r>
            <a:r>
              <a:rPr lang="ru-RU" sz="2800" b="1" dirty="0" smtClean="0"/>
              <a:t>!</a:t>
            </a:r>
          </a:p>
          <a:p>
            <a:endParaRPr lang="ru-RU" sz="2800" b="1" dirty="0"/>
          </a:p>
          <a:p>
            <a:pPr algn="ctr"/>
            <a:r>
              <a:rPr lang="ru-RU" sz="2800" b="1" dirty="0"/>
              <a:t>В добрый путь ребята!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География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76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Определить неизвестное вещество по его некоторым характеристикам, а именно: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-без цвета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-без запаха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-не имеет вкуса</a:t>
            </a:r>
            <a:br>
              <a:rPr lang="ru-RU" b="1" dirty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alt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химия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31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ВОДА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Влада\AppData\Local\Microsoft\Windows\Temporary Internet Files\Content.IE5\SUQBOWWH\voda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273140" cy="446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65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780108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химия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6400800" cy="1473200"/>
          </a:xfrm>
        </p:spPr>
        <p:txBody>
          <a:bodyPr/>
          <a:lstStyle/>
          <a:p>
            <a:r>
              <a:rPr lang="ru-RU" sz="3600" dirty="0"/>
              <a:t>Отгадать ребус</a:t>
            </a:r>
            <a:endParaRPr lang="ru-RU" sz="36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87" y="2538412"/>
            <a:ext cx="45434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0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КИСЛОТЫ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Влада\AppData\Local\Microsoft\Windows\Temporary Internet Files\Content.IE5\S0HA4TAD\Марганцовая_кислота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64904"/>
            <a:ext cx="5730673" cy="323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4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780108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Удивительная химия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276872"/>
            <a:ext cx="6400800" cy="1473200"/>
          </a:xfrm>
        </p:spPr>
        <p:txBody>
          <a:bodyPr/>
          <a:lstStyle/>
          <a:p>
            <a:r>
              <a:rPr lang="ru-RU" dirty="0"/>
              <a:t>Отгадать ребус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821" y="2924944"/>
            <a:ext cx="6341690" cy="253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85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</TotalTime>
  <Words>254</Words>
  <Application>Microsoft Office PowerPoint</Application>
  <PresentationFormat>Экран (4:3)</PresentationFormat>
  <Paragraphs>46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ИНТЕЛЛЕКТУАЛЬНО-ПОЗНАВАТЕЛЬНАЯ ВИКТОРИНА ПО ЕСТЕСТВЕННЫМ НАУКАМ</vt:lpstr>
      <vt:lpstr>В жизни химия нужна, Как предмет она важна. И учить ее прилежно Мы должны от А до Я. Что мы носим, что едим, Чем здоровью мы вредим? Как кислоты выливать, Чтобы что-то не взорвать? На все вопросы эти Нам химия ответит!</vt:lpstr>
      <vt:lpstr>Биология</vt:lpstr>
      <vt:lpstr>География</vt:lpstr>
      <vt:lpstr>Определить неизвестное вещество по его некоторым характеристикам, а именно: -без цвета -без запаха -не имеет вкуса </vt:lpstr>
      <vt:lpstr>ВОДА</vt:lpstr>
      <vt:lpstr>Удивительная химия </vt:lpstr>
      <vt:lpstr>Презентация PowerPoint</vt:lpstr>
      <vt:lpstr>Удивительная химия</vt:lpstr>
      <vt:lpstr>АЗОТ</vt:lpstr>
      <vt:lpstr>Удивительная биология</vt:lpstr>
      <vt:lpstr>БЕРЕЗА</vt:lpstr>
      <vt:lpstr>Удивительная биология</vt:lpstr>
      <vt:lpstr>СЕКВОЯ </vt:lpstr>
      <vt:lpstr>Удивительная биология</vt:lpstr>
      <vt:lpstr>КИВИ </vt:lpstr>
      <vt:lpstr>Удивительная география</vt:lpstr>
      <vt:lpstr>КАРТА</vt:lpstr>
      <vt:lpstr>Удивительная география</vt:lpstr>
      <vt:lpstr>СТЕПЬ</vt:lpstr>
      <vt:lpstr>Удивительная география</vt:lpstr>
      <vt:lpstr>САХАРА</vt:lpstr>
      <vt:lpstr>ВЫ МОЛОДЦЫ!!!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ИНТЕЛЛЕКТУАЛЬНО-ПОЗНАВАТЕЛЬНАЯ ВИКТОРИНА ПО ЕСТЕСТВЕННЫМ НАУКАМ</dc:title>
  <dc:creator>Влада</dc:creator>
  <cp:lastModifiedBy>Влада</cp:lastModifiedBy>
  <cp:revision>6</cp:revision>
  <dcterms:created xsi:type="dcterms:W3CDTF">2023-06-01T14:57:55Z</dcterms:created>
  <dcterms:modified xsi:type="dcterms:W3CDTF">2023-06-12T16:33:27Z</dcterms:modified>
</cp:coreProperties>
</file>