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453" autoAdjust="0"/>
  </p:normalViewPr>
  <p:slideViewPr>
    <p:cSldViewPr>
      <p:cViewPr varScale="1">
        <p:scale>
          <a:sx n="64" d="100"/>
          <a:sy n="64" d="100"/>
        </p:scale>
        <p:origin x="-15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09EB2-6046-485D-AF0F-CC6E4DB5E61C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27B97-C7A0-45DF-8116-D245D61032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09EB2-6046-485D-AF0F-CC6E4DB5E61C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27B97-C7A0-45DF-8116-D245D61032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09EB2-6046-485D-AF0F-CC6E4DB5E61C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27B97-C7A0-45DF-8116-D245D61032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09EB2-6046-485D-AF0F-CC6E4DB5E61C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27B97-C7A0-45DF-8116-D245D61032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09EB2-6046-485D-AF0F-CC6E4DB5E61C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27B97-C7A0-45DF-8116-D245D61032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09EB2-6046-485D-AF0F-CC6E4DB5E61C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27B97-C7A0-45DF-8116-D245D61032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09EB2-6046-485D-AF0F-CC6E4DB5E61C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27B97-C7A0-45DF-8116-D245D61032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09EB2-6046-485D-AF0F-CC6E4DB5E61C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27B97-C7A0-45DF-8116-D245D61032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09EB2-6046-485D-AF0F-CC6E4DB5E61C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27B97-C7A0-45DF-8116-D245D61032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09EB2-6046-485D-AF0F-CC6E4DB5E61C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27B97-C7A0-45DF-8116-D245D61032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09EB2-6046-485D-AF0F-CC6E4DB5E61C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27B97-C7A0-45DF-8116-D245D61032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109EB2-6046-485D-AF0F-CC6E4DB5E61C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827B97-C7A0-45DF-8116-D245D61032E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hyperlink" Target="https://ru.wikipedia.org/wiki/%D0%92%D0%B5%D1%80%D0%BC%D0%B0%D1%85%D1%82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trafaret-decor.ru/sites/default/files/2022-12/%D0%92%D0%9E%D0%92%20%D1%84%D0%BE%D0%BD%20%D0%B4%D0%BB%D1%8F%20%D0%BF%D1%80%D0%B5%D0%B7%D0%B5%D0%BD%D1%82%D0%B0%D1%86%D0%B8%D0%B8%20%2864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0" cy="68580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763688" y="1916832"/>
            <a:ext cx="698477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Сражения за Воронеж                  в грозные годы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Великой Отечественной Войны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”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trafaret-decor.ru/sites/default/files/2022-12/%D0%92%D0%9E%D0%92%20%D1%84%D0%BE%D0%BD%20%D0%B4%D0%BB%D1%8F%20%D0%BF%D1%80%D0%B5%D0%B7%D0%B5%D0%BD%D1%82%D0%B0%D1%86%D0%B8%D0%B8%20%2864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Рисунок 1" descr="Одним из самых скорбных памятников Второй мировой войны в Воронеже является...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628800"/>
            <a:ext cx="5886400" cy="357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trafaret-decor.ru/sites/default/files/2022-12/%D0%92%D0%9E%D0%92%20%D1%84%D0%BE%D0%BD%20%D0%B4%D0%BB%D1%8F%20%D0%BF%D1%80%D0%B5%D0%B7%D0%B5%D0%BD%D1%82%D0%B0%D1%86%D0%B8%D0%B8%20%2864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218" name="Picture 2" descr="23 февраля 1942 года погиб михаил емельянович вайцеховский. 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4293096"/>
            <a:ext cx="996667" cy="1392932"/>
          </a:xfrm>
          <a:prstGeom prst="rect">
            <a:avLst/>
          </a:prstGeom>
          <a:noFill/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2123728" y="75983"/>
            <a:ext cx="6624736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Сражение за Воронеж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0212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>
                <a:solidFill>
                  <a:srgbClr val="20212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20212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0212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осени 1941 года по 25 января 1943 года (212 дней) почти вся западная правобережная часть (левобережной части тогда не было) города Воронежа была оккупирована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4" tooltip="Вермахт"/>
              </a:rPr>
              <a:t>немецкими войсками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0212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то есть фактически всё это время линия фронта разделяла город на две части. Всё это время в городе на линии фронта шли жестокие непрекращающиеся бои. Ко времени освобождения город был почти полностью разрушен.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1259632" y="3003050"/>
            <a:ext cx="5256584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rgbClr val="202122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0212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первых дней ВОВ, как и все советские люди, воронежцы встали на защиту своего Отечества.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s://waralbum.ru/wp-content/uploads/2013/07/original7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2924944"/>
            <a:ext cx="2085975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1835696" y="4383251"/>
            <a:ext cx="6696744" cy="2139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августе 1941 года из добровольцев был сформирован Воронежский добровольческий  полк, командовал которым герой   гражданской войны </a:t>
            </a:r>
            <a:r>
              <a:rPr kumimoji="0" lang="ru-RU" sz="1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полковник М.Е. </a:t>
            </a:r>
            <a:r>
              <a:rPr kumimoji="0" lang="ru-RU" sz="19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Вайцеховский</a:t>
            </a:r>
            <a:r>
              <a:rPr kumimoji="0" lang="ru-RU" sz="1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1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Полк с боями прошел путь от Воронежа до Вены. Воронежцы сражались на всех фронтах, показывая отвагу и мужество. Летом 1942 года бои проходили на территории Воронежской области. С 5 июля они шли на улицах Воронежа.</a:t>
            </a:r>
            <a:endParaRPr kumimoji="0" lang="ru-RU" sz="1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trafaret-decor.ru/sites/default/files/2022-12/%D0%92%D0%9E%D0%92%20%D1%84%D0%BE%D0%BD%20%D0%B4%D0%BB%D1%8F%20%D0%BF%D1%80%D0%B5%D0%B7%D0%B5%D0%BD%D1%82%D0%B0%D1%86%D0%B8%D0%B8%20%2864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0" cy="6858000"/>
          </a:xfrm>
          <a:prstGeom prst="rect">
            <a:avLst/>
          </a:prstGeom>
          <a:noFill/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2411760" y="1165394"/>
            <a:ext cx="5544616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берегов донских в бою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Столицу грудью ты заслонишь,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Чтоб защитить Москву свою,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Ты должен отстоять Воронеж.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Врага утопишь ты в Дону,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Сожжешь огнем, в могилу вгонишь,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Боец, спасая всю страну,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Ты должен отстоять Воронеж.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(А. Безыменский)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trafaret-decor.ru/sites/default/files/2022-12/%D0%92%D0%9E%D0%92%20%D1%84%D0%BE%D0%BD%20%D0%B4%D0%BB%D1%8F%20%D0%BF%D1%80%D0%B5%D0%B7%D0%B5%D0%BD%D1%82%D0%B0%D1%86%D0%B8%D0%B8%20%2864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0" cy="6858000"/>
          </a:xfrm>
          <a:prstGeom prst="rect">
            <a:avLst/>
          </a:prstGeom>
          <a:noFill/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979712" y="624942"/>
            <a:ext cx="6048672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Более 200 дней и ночей воронежцы героически защищали свой город и выстояли. Фашисты превратили Воронеж в руины, но не покорили! Горели вражеские танки, факелами падали с неба самолеты, росло количество крестов на кладбищах врагов. 25 января 1943 года фашисты были выбиты из правобережной части Воронежа. А  в начале февраля вся территория области была очищена от захватчиков.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https://rusknife.com/uploads/post-4215-0-15861500-145838847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3645024"/>
            <a:ext cx="4176464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trafaret-decor.ru/sites/default/files/2022-12/%D0%92%D0%9E%D0%92%20%D1%84%D0%BE%D0%BD%20%D0%B4%D0%BB%D1%8F%20%D0%BF%D1%80%D0%B5%D0%B7%D0%B5%D0%BD%D1%82%D0%B0%D1%86%D0%B8%D0%B8%20%2864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2716877" y="-186898"/>
            <a:ext cx="371024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Подвиг на улице Ленина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1691680" y="-29856"/>
            <a:ext cx="7200800" cy="606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районе Березовой рощи, стадиона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“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Динамо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”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прилегающих к нему улиц шли кровопролитные бои. Здесь с исключительным мужеством сражались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бойцы 796-го стрелкового полка. Освобождали дом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 домом.   В рядах наступавших-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19-летний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москвич   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Геннадий Вавилов.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 вместе с бывалыми солдатам смело шел в бой.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Когда не получалось подняться в атаку, стрелял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вражеский пулемет, он прижимал бойцов к земле.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Вавилов пополз. Пулемет продолжал стрелять. Тогда Геннадий подбежал к укрытию врага и закрыл его своим телом. Пулемет умолк и дал возможность его товарищам ринуться в бой. Фашисты выбили из нескольких домов.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Двумя днями позже подвиг своего бойца повторил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командир взвода младший лейтенант Михаил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Бовкун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Две улицы города Воронежа названы именами этих бессмертных героев.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51" name="Рисунок 1" descr="http://xn----7sbhbdccdb9ahs3acrpn3r.xn--p1ai/wp-content/uploads/2021/05/Vavilo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2348880"/>
            <a:ext cx="934591" cy="1143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trafaret-decor.ru/sites/default/files/2022-12/%D0%92%D0%9E%D0%92%20%D1%84%D0%BE%D0%BD%20%D0%B4%D0%BB%D1%8F%20%D0%BF%D1%80%D0%B5%D0%B7%D0%B5%D0%BD%D1%82%D0%B0%D1%86%D0%B8%D0%B8%20%2864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2" name="Рисунок 10" descr="https://bravo-voronezh.ru/wp-content/uploads/2018/04/Feoktistov_800_Konstantin-Feoktistov-i-ego-pervyy-orde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980728"/>
            <a:ext cx="1504950" cy="857250"/>
          </a:xfrm>
          <a:prstGeom prst="rect">
            <a:avLst/>
          </a:prstGeom>
          <a:noFill/>
        </p:spPr>
      </p:pic>
      <p:pic>
        <p:nvPicPr>
          <p:cNvPr id="5121" name="Рисунок 13" descr="https://bloknot-voronezh.ru/thumb/800x0xcut/upload/iblock/a06/640_8e85f978029836bd5d49f3908f7469b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5013176"/>
            <a:ext cx="1941513" cy="1457325"/>
          </a:xfrm>
          <a:prstGeom prst="rect">
            <a:avLst/>
          </a:prstGeom>
          <a:noFill/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2051720" y="-184666"/>
            <a:ext cx="5112568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Разведчик Костя Феоктистов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1763688" y="5157192"/>
            <a:ext cx="489654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будущем этот  отважный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разведчик стал </a:t>
            </a:r>
            <a:r>
              <a:rPr kumimoji="0" lang="ru-RU" sz="20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ученым-космонавтом.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1691680" y="294909"/>
            <a:ext cx="7128791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Два воронежских школьника,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Костя Феоктистов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(16 лет)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и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Юра Павлов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(14 лет),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ыли  разведчиками 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воинской части.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 на левом берегу реки Воронеж).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Два юных солдата благополучно пересекали линию фронта и  приносили сведения о расположении воинских  частей и боевой техники противника в захваченной части Воронежа ( правый берег). Однажды, переплыв реку для выполнения очередного задания, выполнили поручение. Неожиданно нарвались на немецкий патруль. Немец выстрелил, мальчишки упали в яму, где уже лежали чьи-то тела. Костя пытался не дышать и не двигаться. Когда стемнело, мальчик выкарабкался наверх и  ушел в расположение своей части, принеся важные сведения о противнике.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trafaret-decor.ru/sites/default/files/2022-12/%D0%92%D0%9E%D0%92%20%D1%84%D0%BE%D0%BD%20%D0%B4%D0%BB%D1%8F%20%D0%BF%D1%80%D0%B5%D0%B7%D0%B5%D0%BD%D1%82%D0%B0%D1%86%D0%B8%D0%B8%20%2864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419872" y="188640"/>
            <a:ext cx="23324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Юный патриот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51720" y="1028343"/>
            <a:ext cx="655272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Славка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Яковлев (12лет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), паренек из Воронежа прибился к группе разведчиков воинской части 6-й Орловской дивизии и упросил бойцов и командира оставить его у себя. Одели Славу в военную форму, но в разведку не брали.  Узнав о какой-то батарее, которая из центра города обстреливала наши войска. Обнаружить её никак не удавалось. Погибло уже много наших разведчиков. Никому ничего не сказав, Славка переоделся в гражданскую одежду, на рассвете он переплыл реку и добрался до центра города. Пушки с направленными в сторону реки стволами он обнаружил в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Кольцовском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сквере. Благополучно он вернулся во взвод и рассказал о вражеской батарее.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trafaret-decor.ru/sites/default/files/2022-12/%D0%92%D0%9E%D0%92%20%D1%84%D0%BE%D0%BD%20%D0%B4%D0%BB%D1%8F%20%D0%BF%D1%80%D0%B5%D0%B7%D0%B5%D0%BD%D1%82%D0%B0%D1%86%D0%B8%D0%B8%20%2864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051720" y="188640"/>
            <a:ext cx="6840760" cy="5601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Врага уничтожили!  Юный патриот позднее совершил еще много подвигов. Дороги войны привели Славу в школу младших авиаспециалистов. Он служил стрелком-радистом самолета бомбардировщика. Славка Яковлев участвовал в освобождении от фашистов многих стран Европы. Получил несколько наград. После войны юный патриот возвратился в родной город Воронеж и честно  работал на заводах  Воронежа.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Еще много боевых героев  отмечено в памяти о защите города Воронежа от немецких захватчиков! Это и отверженность “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Семилукских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орлят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“, и храбрость “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Славного сына Киргизии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” и патриотизм воронежских жителей, повторивших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подвиг Ивана Сусанина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!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боях за воронежскую землю отдали свои жизни тысячи солдат и офицеров, женщин и мужчин, взрослых и совсем юных.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Об этом знают немногие, но Воронеж - один из самых пострадавших русских гор...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5229200"/>
            <a:ext cx="2448272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Воронеж в годы Великой Отечественной войны.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5229200"/>
            <a:ext cx="168783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trafaret-decor.ru/sites/default/files/2022-12/%D0%92%D0%9E%D0%92%20%D1%84%D0%BE%D0%BD%20%D0%B4%D0%BB%D1%8F%20%D0%BF%D1%80%D0%B5%D0%B7%D0%B5%D0%BD%D1%82%D0%B0%D1%86%D0%B8%D0%B8%20%2864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23728" y="332656"/>
            <a:ext cx="66967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Благодарные жители нашего края не забыли подвиги павших. Они воздвигли памятники на братских могилах, на тех местах, где они защищали и освобождали наши земли, совершая свой подвиг.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47664" y="1628800"/>
            <a:ext cx="72728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Самые большие памятники-мемориалы  сооружены в Воронеже</a:t>
            </a:r>
            <a:r>
              <a:rPr lang="ru-RU" dirty="0"/>
              <a:t>. </a:t>
            </a:r>
          </a:p>
        </p:txBody>
      </p:sp>
      <p:pic>
        <p:nvPicPr>
          <p:cNvPr id="5" name="Рисунок 4" descr="сержант Горячев И.Г. 1 км от центра (Воронеж) Мир / Россия / Воронежская об...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2204864"/>
            <a:ext cx="2111301" cy="1408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Памятник защитникам Воронежа на Московском проспекте. 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2780928"/>
            <a:ext cx="2111871" cy="1581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О захоронении воинов кузбассовцев, погибших в боях за Воронеж.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2276872"/>
            <a:ext cx="233362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Ефрейтор Иван Леонтьев в годы войны доставлял почту на передовую Воронежско...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64088" y="4581128"/>
            <a:ext cx="27717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В торжественной церемонии приняли участие сотрудники управы Центрального ра...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15616" y="4005064"/>
            <a:ext cx="2152650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Ротонда Воронежской областной больницы - памятник Великой Отечественной вой...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43808" y="4581128"/>
            <a:ext cx="2828925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784</Words>
  <Application>Microsoft Office PowerPoint</Application>
  <PresentationFormat>Экран (4:3)</PresentationFormat>
  <Paragraphs>53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Антонина</dc:creator>
  <cp:lastModifiedBy>Антонина</cp:lastModifiedBy>
  <cp:revision>12</cp:revision>
  <dcterms:created xsi:type="dcterms:W3CDTF">2023-06-12T15:31:54Z</dcterms:created>
  <dcterms:modified xsi:type="dcterms:W3CDTF">2023-06-12T16:29:31Z</dcterms:modified>
</cp:coreProperties>
</file>