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Устный счёт</a:t>
            </a:r>
            <a:br>
              <a:rPr lang="ru-RU" sz="60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sz="60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3 класс</a:t>
            </a:r>
            <a:br>
              <a:rPr lang="ru-RU" sz="60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Воропаева Т. В.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МКОУ Николаевская 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сения\Desktop\Новая папка\spring-daisy-background-1280x1024-03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967136" y="12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Реши цепочки!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144016"/>
            <a:ext cx="2016224" cy="836712"/>
          </a:xfrm>
          <a:prstGeom prst="roundRect">
            <a:avLst/>
          </a:prstGeom>
          <a:solidFill>
            <a:srgbClr val="66FFCC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: 3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15616" y="980728"/>
            <a:ext cx="1080120" cy="792088"/>
          </a:xfrm>
          <a:prstGeom prst="round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+3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15616" y="1772816"/>
            <a:ext cx="1080120" cy="792088"/>
          </a:xfrm>
          <a:prstGeom prst="roundRect">
            <a:avLst/>
          </a:prstGeom>
          <a:solidFill>
            <a:srgbClr val="66CCFF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:2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15616" y="2564904"/>
            <a:ext cx="1080120" cy="792088"/>
          </a:xfrm>
          <a:prstGeom prst="roundRect">
            <a:avLst/>
          </a:prstGeom>
          <a:solidFill>
            <a:srgbClr val="FFCCFF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+7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15616" y="3356992"/>
            <a:ext cx="1080120" cy="792088"/>
          </a:xfrm>
          <a:prstGeom prst="roundRect">
            <a:avLst/>
          </a:prstGeom>
          <a:solidFill>
            <a:srgbClr val="66FF33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:2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15616" y="4149080"/>
            <a:ext cx="1080120" cy="792088"/>
          </a:xfrm>
          <a:prstGeom prst="roundRect">
            <a:avLst/>
          </a:prstGeom>
          <a:solidFill>
            <a:srgbClr val="3399FF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-4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15616" y="4941168"/>
            <a:ext cx="1080120" cy="792088"/>
          </a:xfrm>
          <a:prstGeom prst="round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+19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6021288"/>
            <a:ext cx="1800200" cy="792088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23528" y="5877272"/>
            <a:ext cx="20882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611560" y="5819254"/>
            <a:ext cx="1666528" cy="113813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987824" y="720080"/>
            <a:ext cx="2016224" cy="836712"/>
          </a:xfrm>
          <a:prstGeom prst="roundRect">
            <a:avLst/>
          </a:prstGeom>
          <a:solidFill>
            <a:srgbClr val="FFFF00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9*2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23928" y="1556792"/>
            <a:ext cx="1080120" cy="792088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:3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923928" y="2348880"/>
            <a:ext cx="1080120" cy="792088"/>
          </a:xfrm>
          <a:prstGeom prst="roundRect">
            <a:avLst/>
          </a:prstGeom>
          <a:solidFill>
            <a:srgbClr val="3399FF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+8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923928" y="3140968"/>
            <a:ext cx="1080120" cy="792088"/>
          </a:xfrm>
          <a:prstGeom prst="roundRect">
            <a:avLst/>
          </a:prstGeom>
          <a:solidFill>
            <a:srgbClr val="FFCCFF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:2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923928" y="3933056"/>
            <a:ext cx="1080120" cy="792088"/>
          </a:xfrm>
          <a:prstGeom prst="roundRect">
            <a:avLst/>
          </a:prstGeom>
          <a:solidFill>
            <a:srgbClr val="66CCFF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*3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923928" y="4725144"/>
            <a:ext cx="1080120" cy="792088"/>
          </a:xfrm>
          <a:prstGeom prst="roundRect">
            <a:avLst/>
          </a:prstGeom>
          <a:solidFill>
            <a:srgbClr val="FFFF00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+35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131840" y="5733256"/>
            <a:ext cx="20882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3275856" y="5877272"/>
            <a:ext cx="1800200" cy="792088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3275856" y="5661248"/>
            <a:ext cx="1738536" cy="1196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56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724128" y="1440160"/>
            <a:ext cx="2016224" cy="836712"/>
          </a:xfrm>
          <a:prstGeom prst="roundRect">
            <a:avLst/>
          </a:prstGeom>
          <a:solidFill>
            <a:srgbClr val="FFCCFF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16:2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660232" y="2276872"/>
            <a:ext cx="1080120" cy="792088"/>
          </a:xfrm>
          <a:prstGeom prst="roundRect">
            <a:avLst/>
          </a:prstGeom>
          <a:solidFill>
            <a:srgbClr val="66FF33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*3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660232" y="3068960"/>
            <a:ext cx="1080120" cy="792088"/>
          </a:xfrm>
          <a:prstGeom prst="roundRect">
            <a:avLst/>
          </a:prstGeom>
          <a:solidFill>
            <a:srgbClr val="FFFF00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-14</a:t>
            </a:r>
            <a:endParaRPr lang="ru-RU" sz="4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660232" y="3861048"/>
            <a:ext cx="1080120" cy="792088"/>
          </a:xfrm>
          <a:prstGeom prst="roundRect">
            <a:avLst/>
          </a:prstGeom>
          <a:solidFill>
            <a:srgbClr val="66CCFF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:2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660232" y="4653136"/>
            <a:ext cx="1080120" cy="792088"/>
          </a:xfrm>
          <a:prstGeom prst="roundRect">
            <a:avLst/>
          </a:prstGeom>
          <a:solidFill>
            <a:srgbClr val="FFCCFF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+25</a:t>
            </a:r>
          </a:p>
        </p:txBody>
      </p:sp>
      <p:pic>
        <p:nvPicPr>
          <p:cNvPr id="3076" name="Picture 4" descr="C:\Users\Ксения\Desktop\Новая папка\48868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1268760"/>
            <a:ext cx="1187624" cy="5220325"/>
          </a:xfrm>
          <a:prstGeom prst="rect">
            <a:avLst/>
          </a:prstGeom>
          <a:noFill/>
        </p:spPr>
      </p:pic>
      <p:sp>
        <p:nvSpPr>
          <p:cNvPr id="37" name="Скругленный прямоугольник 36"/>
          <p:cNvSpPr/>
          <p:nvPr/>
        </p:nvSpPr>
        <p:spPr>
          <a:xfrm>
            <a:off x="6156176" y="5805264"/>
            <a:ext cx="1800200" cy="792088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6289848" y="5675238"/>
            <a:ext cx="1666528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30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6012160" y="5661248"/>
            <a:ext cx="20882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Найдите примеры с одинаковыми ответами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1844824"/>
            <a:ext cx="1326004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3 </a:t>
            </a:r>
            <a:r>
              <a:rPr lang="ru-RU" sz="4000" b="1" dirty="0" err="1" smtClean="0"/>
              <a:t>х</a:t>
            </a:r>
            <a:r>
              <a:rPr lang="ru-RU" sz="4000" b="1" dirty="0" smtClean="0"/>
              <a:t> 5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3140968"/>
            <a:ext cx="1497526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75-60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95836" y="1916832"/>
            <a:ext cx="1326004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5 </a:t>
            </a:r>
            <a:r>
              <a:rPr lang="ru-RU" sz="4000" b="1" dirty="0" err="1" smtClean="0"/>
              <a:t>х</a:t>
            </a:r>
            <a:r>
              <a:rPr lang="ru-RU" sz="4000" b="1" dirty="0" smtClean="0"/>
              <a:t> 6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95836" y="5517232"/>
            <a:ext cx="1326004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6 </a:t>
            </a:r>
            <a:r>
              <a:rPr lang="ru-RU" sz="4000" b="1" dirty="0" err="1" smtClean="0"/>
              <a:t>х</a:t>
            </a:r>
            <a:r>
              <a:rPr lang="ru-RU" sz="4000" b="1" dirty="0" smtClean="0"/>
              <a:t> 7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4293096"/>
            <a:ext cx="1354858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45: 3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131840" y="3140968"/>
            <a:ext cx="1326004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5 </a:t>
            </a:r>
            <a:r>
              <a:rPr lang="ru-RU" sz="4000" b="1" dirty="0" err="1" smtClean="0"/>
              <a:t>х</a:t>
            </a:r>
            <a:r>
              <a:rPr lang="ru-RU" sz="4000" b="1" dirty="0" smtClean="0"/>
              <a:t> 3</a:t>
            </a:r>
            <a:endParaRPr lang="ru-RU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380312" y="1916832"/>
            <a:ext cx="1212191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60:4</a:t>
            </a:r>
            <a:endParaRPr lang="ru-RU" sz="4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436096" y="4365104"/>
            <a:ext cx="1326004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3 </a:t>
            </a:r>
            <a:r>
              <a:rPr lang="ru-RU" sz="4000" b="1" dirty="0" err="1" smtClean="0"/>
              <a:t>х</a:t>
            </a:r>
            <a:r>
              <a:rPr lang="ru-RU" sz="4000" b="1" dirty="0" smtClean="0"/>
              <a:t> 7</a:t>
            </a:r>
            <a:endParaRPr lang="ru-RU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267628" y="3140968"/>
            <a:ext cx="1340432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12+3</a:t>
            </a:r>
            <a:endParaRPr lang="ru-RU" sz="4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220072" y="1916832"/>
            <a:ext cx="1782860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100-85</a:t>
            </a:r>
            <a:endParaRPr lang="ru-RU" sz="4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344308" y="3140968"/>
            <a:ext cx="1326004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10х5</a:t>
            </a:r>
            <a:endParaRPr lang="ru-RU" sz="4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344308" y="4365104"/>
            <a:ext cx="1354858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75: 5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436096" y="5589240"/>
            <a:ext cx="1326004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8 </a:t>
            </a:r>
            <a:r>
              <a:rPr lang="ru-RU" sz="4000" b="1" dirty="0" err="1" smtClean="0"/>
              <a:t>х</a:t>
            </a:r>
            <a:r>
              <a:rPr lang="ru-RU" sz="4000" b="1" dirty="0" smtClean="0"/>
              <a:t> 2</a:t>
            </a:r>
            <a:endParaRPr lang="ru-RU" sz="4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344308" y="5589240"/>
            <a:ext cx="1326004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5 </a:t>
            </a:r>
            <a:r>
              <a:rPr lang="ru-RU" sz="4000" b="1" dirty="0" err="1" smtClean="0"/>
              <a:t>х</a:t>
            </a:r>
            <a:r>
              <a:rPr lang="ru-RU" sz="4000" b="1" dirty="0" smtClean="0"/>
              <a:t> 5</a:t>
            </a:r>
            <a:endParaRPr lang="ru-RU" sz="4000" b="1" dirty="0"/>
          </a:p>
        </p:txBody>
      </p:sp>
      <p:sp>
        <p:nvSpPr>
          <p:cNvPr id="23" name="Управляющая кнопка: домой 22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648072" cy="432048"/>
          </a:xfrm>
          <a:prstGeom prst="actionButtonHo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множение 23">
            <a:hlinkClick r:id="" action="ppaction://hlinkshowjump?jump=endshow"/>
          </p:cNvPr>
          <p:cNvSpPr/>
          <p:nvPr/>
        </p:nvSpPr>
        <p:spPr>
          <a:xfrm>
            <a:off x="8388424" y="116632"/>
            <a:ext cx="554360" cy="360040"/>
          </a:xfrm>
          <a:prstGeom prst="mathMultiply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Нижний колонтитул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lena.karapka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19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сения\Desktop\Новая папка\0_a2cf4_58cce29e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03040" y="-37829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Вставь пропущенные числа!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496" y="1628800"/>
            <a:ext cx="936104" cy="792088"/>
          </a:xfrm>
          <a:prstGeom prst="rect">
            <a:avLst/>
          </a:prstGeom>
          <a:solidFill>
            <a:srgbClr val="FFCC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1628800"/>
            <a:ext cx="936104" cy="792088"/>
          </a:xfrm>
          <a:prstGeom prst="rect">
            <a:avLst/>
          </a:prstGeom>
          <a:solidFill>
            <a:srgbClr val="FFCC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r>
            <a:endParaRPr lang="ru-RU" sz="5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1628800"/>
            <a:ext cx="936104" cy="792088"/>
          </a:xfrm>
          <a:prstGeom prst="rect">
            <a:avLst/>
          </a:prstGeom>
          <a:solidFill>
            <a:srgbClr val="FFCC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1628800"/>
            <a:ext cx="936104" cy="792088"/>
          </a:xfrm>
          <a:prstGeom prst="rect">
            <a:avLst/>
          </a:prstGeom>
          <a:solidFill>
            <a:srgbClr val="FFCC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1628800"/>
            <a:ext cx="936104" cy="792088"/>
          </a:xfrm>
          <a:prstGeom prst="rect">
            <a:avLst/>
          </a:prstGeom>
          <a:solidFill>
            <a:srgbClr val="FFCC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sz="5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48264" y="1628800"/>
            <a:ext cx="936104" cy="792088"/>
          </a:xfrm>
          <a:prstGeom prst="rect">
            <a:avLst/>
          </a:prstGeom>
          <a:solidFill>
            <a:srgbClr val="FFCC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172400" y="1628800"/>
            <a:ext cx="936104" cy="792088"/>
          </a:xfrm>
          <a:prstGeom prst="rect">
            <a:avLst/>
          </a:prstGeom>
          <a:solidFill>
            <a:srgbClr val="FFCC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endParaRPr lang="ru-RU" sz="5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827584" y="2348880"/>
            <a:ext cx="792088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195736" y="2348880"/>
            <a:ext cx="792088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491880" y="2348880"/>
            <a:ext cx="792088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932040" y="2348880"/>
            <a:ext cx="792088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444208" y="2348880"/>
            <a:ext cx="792088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7668344" y="2348880"/>
            <a:ext cx="648072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блако 26"/>
          <p:cNvSpPr/>
          <p:nvPr/>
        </p:nvSpPr>
        <p:spPr>
          <a:xfrm>
            <a:off x="323528" y="706686"/>
            <a:ext cx="1512168" cy="792088"/>
          </a:xfrm>
          <a:prstGeom prst="cloud">
            <a:avLst/>
          </a:prstGeom>
          <a:solidFill>
            <a:srgbClr val="66CCFF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539552" y="490662"/>
            <a:ext cx="1378496" cy="1138138"/>
          </a:xfrm>
        </p:spPr>
        <p:txBody>
          <a:bodyPr>
            <a:normAutofit/>
          </a:bodyPr>
          <a:lstStyle/>
          <a:p>
            <a:r>
              <a:rPr lang="ru-RU" sz="4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sz="4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0992" y="4797152"/>
            <a:ext cx="936104" cy="792088"/>
          </a:xfrm>
          <a:prstGeom prst="rect">
            <a:avLst/>
          </a:prstGeom>
          <a:solidFill>
            <a:srgbClr val="FFFF00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367136" y="4797152"/>
            <a:ext cx="936104" cy="792088"/>
          </a:xfrm>
          <a:prstGeom prst="rect">
            <a:avLst/>
          </a:prstGeom>
          <a:solidFill>
            <a:srgbClr val="FFFF00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endParaRPr lang="ru-RU" sz="5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735288" y="4797152"/>
            <a:ext cx="936104" cy="792088"/>
          </a:xfrm>
          <a:prstGeom prst="rect">
            <a:avLst/>
          </a:prstGeom>
          <a:solidFill>
            <a:srgbClr val="FFFF00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175448" y="4797152"/>
            <a:ext cx="936104" cy="792088"/>
          </a:xfrm>
          <a:prstGeom prst="rect">
            <a:avLst/>
          </a:prstGeom>
          <a:solidFill>
            <a:srgbClr val="FFFF00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615608" y="4797152"/>
            <a:ext cx="936104" cy="792088"/>
          </a:xfrm>
          <a:prstGeom prst="rect">
            <a:avLst/>
          </a:prstGeom>
          <a:solidFill>
            <a:srgbClr val="FFFF00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sz="5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983760" y="4797152"/>
            <a:ext cx="936104" cy="792088"/>
          </a:xfrm>
          <a:prstGeom prst="rect">
            <a:avLst/>
          </a:prstGeom>
          <a:solidFill>
            <a:srgbClr val="FFFF00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07896" y="4797152"/>
            <a:ext cx="936104" cy="792088"/>
          </a:xfrm>
          <a:prstGeom prst="rect">
            <a:avLst/>
          </a:prstGeom>
          <a:solidFill>
            <a:srgbClr val="FFFF00"/>
          </a:solidFill>
          <a:ln w="5715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</a:t>
            </a:r>
            <a:endParaRPr lang="ru-RU" sz="5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791072" y="5517232"/>
            <a:ext cx="792088" cy="0"/>
          </a:xfrm>
          <a:prstGeom prst="straightConnector1">
            <a:avLst/>
          </a:prstGeom>
          <a:ln w="762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231232" y="5517232"/>
            <a:ext cx="792088" cy="0"/>
          </a:xfrm>
          <a:prstGeom prst="straightConnector1">
            <a:avLst/>
          </a:prstGeom>
          <a:ln w="762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3527376" y="5517232"/>
            <a:ext cx="792088" cy="0"/>
          </a:xfrm>
          <a:prstGeom prst="straightConnector1">
            <a:avLst/>
          </a:prstGeom>
          <a:ln w="762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967536" y="5517232"/>
            <a:ext cx="792088" cy="0"/>
          </a:xfrm>
          <a:prstGeom prst="straightConnector1">
            <a:avLst/>
          </a:prstGeom>
          <a:ln w="762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6479704" y="5517232"/>
            <a:ext cx="792088" cy="0"/>
          </a:xfrm>
          <a:prstGeom prst="straightConnector1">
            <a:avLst/>
          </a:prstGeom>
          <a:ln w="762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7740352" y="5517232"/>
            <a:ext cx="648072" cy="0"/>
          </a:xfrm>
          <a:prstGeom prst="straightConnector1">
            <a:avLst/>
          </a:prstGeom>
          <a:ln w="762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блако 41"/>
          <p:cNvSpPr/>
          <p:nvPr/>
        </p:nvSpPr>
        <p:spPr>
          <a:xfrm>
            <a:off x="1835696" y="908720"/>
            <a:ext cx="1296144" cy="792088"/>
          </a:xfrm>
          <a:prstGeom prst="cloud">
            <a:avLst/>
          </a:prstGeom>
          <a:solidFill>
            <a:srgbClr val="66CCFF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1763688" y="778694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Облако 43"/>
          <p:cNvSpPr/>
          <p:nvPr/>
        </p:nvSpPr>
        <p:spPr>
          <a:xfrm>
            <a:off x="3203848" y="692696"/>
            <a:ext cx="1512168" cy="792088"/>
          </a:xfrm>
          <a:prstGeom prst="cloud">
            <a:avLst/>
          </a:prstGeom>
          <a:solidFill>
            <a:srgbClr val="66CCFF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Заголовок 1"/>
          <p:cNvSpPr txBox="1">
            <a:spLocks/>
          </p:cNvSpPr>
          <p:nvPr/>
        </p:nvSpPr>
        <p:spPr>
          <a:xfrm>
            <a:off x="3419872" y="490662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18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0" name="Облако 49"/>
          <p:cNvSpPr/>
          <p:nvPr/>
        </p:nvSpPr>
        <p:spPr>
          <a:xfrm rot="177038">
            <a:off x="6133700" y="879518"/>
            <a:ext cx="1154983" cy="792088"/>
          </a:xfrm>
          <a:prstGeom prst="cloud">
            <a:avLst/>
          </a:prstGeom>
          <a:solidFill>
            <a:srgbClr val="66CCFF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Облако 47"/>
          <p:cNvSpPr/>
          <p:nvPr/>
        </p:nvSpPr>
        <p:spPr>
          <a:xfrm>
            <a:off x="4499992" y="908720"/>
            <a:ext cx="1584176" cy="792088"/>
          </a:xfrm>
          <a:prstGeom prst="cloud">
            <a:avLst/>
          </a:prstGeom>
          <a:solidFill>
            <a:srgbClr val="66CCFF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Заголовок 1"/>
          <p:cNvSpPr txBox="1">
            <a:spLocks/>
          </p:cNvSpPr>
          <p:nvPr/>
        </p:nvSpPr>
        <p:spPr>
          <a:xfrm>
            <a:off x="4644008" y="692696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14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Заголовок 1"/>
          <p:cNvSpPr txBox="1">
            <a:spLocks/>
          </p:cNvSpPr>
          <p:nvPr/>
        </p:nvSpPr>
        <p:spPr>
          <a:xfrm>
            <a:off x="6012160" y="692696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" name="Облако 51"/>
          <p:cNvSpPr/>
          <p:nvPr/>
        </p:nvSpPr>
        <p:spPr>
          <a:xfrm>
            <a:off x="7380312" y="836712"/>
            <a:ext cx="1512168" cy="792088"/>
          </a:xfrm>
          <a:prstGeom prst="cloud">
            <a:avLst/>
          </a:prstGeom>
          <a:solidFill>
            <a:srgbClr val="66CCFF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Заголовок 1"/>
          <p:cNvSpPr txBox="1">
            <a:spLocks/>
          </p:cNvSpPr>
          <p:nvPr/>
        </p:nvSpPr>
        <p:spPr>
          <a:xfrm>
            <a:off x="7452320" y="620688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 descr="C:\Users\Ксения\Desktop\Новая папка\1254759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6766" y="2492896"/>
            <a:ext cx="2237234" cy="2013511"/>
          </a:xfrm>
          <a:prstGeom prst="rect">
            <a:avLst/>
          </a:prstGeom>
          <a:noFill/>
        </p:spPr>
      </p:pic>
      <p:sp>
        <p:nvSpPr>
          <p:cNvPr id="54" name="Сердце 53"/>
          <p:cNvSpPr/>
          <p:nvPr/>
        </p:nvSpPr>
        <p:spPr>
          <a:xfrm>
            <a:off x="539552" y="3861048"/>
            <a:ext cx="1368152" cy="1080120"/>
          </a:xfrm>
          <a:prstGeom prst="heart">
            <a:avLst/>
          </a:prstGeom>
          <a:solidFill>
            <a:srgbClr val="92D050"/>
          </a:solidFill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Сердце 54"/>
          <p:cNvSpPr/>
          <p:nvPr/>
        </p:nvSpPr>
        <p:spPr>
          <a:xfrm>
            <a:off x="1907704" y="3717032"/>
            <a:ext cx="1368152" cy="1080120"/>
          </a:xfrm>
          <a:prstGeom prst="heart">
            <a:avLst/>
          </a:prstGeom>
          <a:solidFill>
            <a:srgbClr val="92D050"/>
          </a:solidFill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Сердце 55"/>
          <p:cNvSpPr/>
          <p:nvPr/>
        </p:nvSpPr>
        <p:spPr>
          <a:xfrm>
            <a:off x="3275856" y="3933056"/>
            <a:ext cx="1368152" cy="1080120"/>
          </a:xfrm>
          <a:prstGeom prst="heart">
            <a:avLst/>
          </a:prstGeom>
          <a:solidFill>
            <a:srgbClr val="92D050"/>
          </a:solidFill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Сердце 56"/>
          <p:cNvSpPr/>
          <p:nvPr/>
        </p:nvSpPr>
        <p:spPr>
          <a:xfrm>
            <a:off x="4644008" y="3717032"/>
            <a:ext cx="1368152" cy="1080120"/>
          </a:xfrm>
          <a:prstGeom prst="heart">
            <a:avLst/>
          </a:prstGeom>
          <a:solidFill>
            <a:srgbClr val="92D050"/>
          </a:solidFill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Сердце 57"/>
          <p:cNvSpPr/>
          <p:nvPr/>
        </p:nvSpPr>
        <p:spPr>
          <a:xfrm>
            <a:off x="6084168" y="3933056"/>
            <a:ext cx="1368152" cy="1080120"/>
          </a:xfrm>
          <a:prstGeom prst="heart">
            <a:avLst/>
          </a:prstGeom>
          <a:solidFill>
            <a:srgbClr val="92D050"/>
          </a:solidFill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Сердце 58"/>
          <p:cNvSpPr/>
          <p:nvPr/>
        </p:nvSpPr>
        <p:spPr>
          <a:xfrm>
            <a:off x="7452320" y="3717032"/>
            <a:ext cx="1368152" cy="1080120"/>
          </a:xfrm>
          <a:prstGeom prst="heart">
            <a:avLst/>
          </a:prstGeom>
          <a:solidFill>
            <a:srgbClr val="92D050"/>
          </a:solidFill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Заголовок 1"/>
          <p:cNvSpPr txBox="1">
            <a:spLocks/>
          </p:cNvSpPr>
          <p:nvPr/>
        </p:nvSpPr>
        <p:spPr>
          <a:xfrm>
            <a:off x="745232" y="3717032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14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2" name="Заголовок 1"/>
          <p:cNvSpPr txBox="1">
            <a:spLocks/>
          </p:cNvSpPr>
          <p:nvPr/>
        </p:nvSpPr>
        <p:spPr>
          <a:xfrm>
            <a:off x="7668344" y="3645024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36</a:t>
            </a:r>
            <a:endParaRPr kumimoji="0" lang="ru-RU" sz="4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3" name="Заголовок 1"/>
          <p:cNvSpPr txBox="1">
            <a:spLocks/>
          </p:cNvSpPr>
          <p:nvPr/>
        </p:nvSpPr>
        <p:spPr>
          <a:xfrm>
            <a:off x="3419872" y="3789040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4" name="Заголовок 1"/>
          <p:cNvSpPr txBox="1">
            <a:spLocks/>
          </p:cNvSpPr>
          <p:nvPr/>
        </p:nvSpPr>
        <p:spPr>
          <a:xfrm>
            <a:off x="4777680" y="3731022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20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5" name="Заголовок 1"/>
          <p:cNvSpPr txBox="1">
            <a:spLocks/>
          </p:cNvSpPr>
          <p:nvPr/>
        </p:nvSpPr>
        <p:spPr>
          <a:xfrm>
            <a:off x="1907704" y="3731022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6" name="Заголовок 1"/>
          <p:cNvSpPr txBox="1">
            <a:spLocks/>
          </p:cNvSpPr>
          <p:nvPr/>
        </p:nvSpPr>
        <p:spPr>
          <a:xfrm>
            <a:off x="6145832" y="3947046"/>
            <a:ext cx="1378496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100" name="Picture 4" descr="C:\Users\Ксения\Desktop\Новая папка\mult-pict.narod_.ru302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228684"/>
            <a:ext cx="1291233" cy="1629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2" grpId="0" animBg="1"/>
      <p:bldP spid="43" grpId="0"/>
      <p:bldP spid="44" grpId="0" animBg="1"/>
      <p:bldP spid="45" grpId="0"/>
      <p:bldP spid="50" grpId="0" animBg="1"/>
      <p:bldP spid="48" grpId="0" animBg="1"/>
      <p:bldP spid="46" grpId="0"/>
      <p:bldP spid="51" grpId="0"/>
      <p:bldP spid="52" grpId="0" animBg="1"/>
      <p:bldP spid="47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i="1" u="sng" dirty="0" smtClean="0">
                <a:solidFill>
                  <a:schemeClr val="accent2">
                    <a:lumMod val="75000"/>
                  </a:schemeClr>
                </a:solidFill>
              </a:rPr>
              <a:t>Помогите вернуть знаки</a:t>
            </a:r>
            <a:endParaRPr lang="ru-RU" b="1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7"/>
            <a:ext cx="8229600" cy="4032448"/>
          </a:xfrm>
          <a:ln>
            <a:solidFill>
              <a:schemeClr val="accent2">
                <a:lumMod val="75000"/>
              </a:schemeClr>
            </a:solidFill>
          </a:ln>
        </p:spPr>
        <p:txBody>
          <a:bodyPr numCol="3"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000" b="1" dirty="0" smtClean="0"/>
              <a:t>40    4=10</a:t>
            </a:r>
          </a:p>
          <a:p>
            <a:pPr marL="742950" indent="-742950">
              <a:buAutoNum type="arabicPlain" startAt="15"/>
            </a:pPr>
            <a:r>
              <a:rPr lang="ru-RU" sz="4000" b="1" dirty="0" smtClean="0"/>
              <a:t>  5 =20</a:t>
            </a:r>
          </a:p>
          <a:p>
            <a:pPr marL="742950" indent="-742950">
              <a:buAutoNum type="arabicPlain" startAt="15"/>
            </a:pPr>
            <a:r>
              <a:rPr lang="ru-RU" sz="4000" b="1" dirty="0" smtClean="0"/>
              <a:t>  46=62</a:t>
            </a:r>
          </a:p>
          <a:p>
            <a:pPr marL="742950" indent="-742950">
              <a:buAutoNum type="arabicPlain" startAt="45"/>
            </a:pPr>
            <a:r>
              <a:rPr lang="ru-RU" sz="4000" b="1" dirty="0" smtClean="0"/>
              <a:t>   3=15</a:t>
            </a:r>
          </a:p>
          <a:p>
            <a:pPr marL="742950" indent="-742950">
              <a:buNone/>
            </a:pPr>
            <a:r>
              <a:rPr lang="ru-RU" sz="4000" b="1" dirty="0" smtClean="0"/>
              <a:t>48    45=93</a:t>
            </a:r>
          </a:p>
          <a:p>
            <a:pPr marL="742950" indent="-742950">
              <a:buNone/>
            </a:pPr>
            <a:endParaRPr lang="ru-RU" sz="4000" b="1" dirty="0" smtClean="0"/>
          </a:p>
          <a:p>
            <a:pPr marL="742950" indent="-742950">
              <a:buAutoNum type="arabicPlain" startAt="75"/>
            </a:pPr>
            <a:r>
              <a:rPr lang="ru-RU" sz="4000" b="1" dirty="0" smtClean="0"/>
              <a:t> 15 =90</a:t>
            </a:r>
          </a:p>
          <a:p>
            <a:pPr marL="742950" indent="-742950">
              <a:buAutoNum type="arabicPlain" startAt="17"/>
            </a:pPr>
            <a:r>
              <a:rPr lang="ru-RU" sz="4000" b="1" dirty="0" smtClean="0"/>
              <a:t>  83=100</a:t>
            </a:r>
          </a:p>
          <a:p>
            <a:pPr marL="742950" indent="-742950">
              <a:buAutoNum type="arabicPlain" startAt="94"/>
            </a:pPr>
            <a:r>
              <a:rPr lang="ru-RU" sz="4000" b="1" dirty="0" smtClean="0"/>
              <a:t>  46=48</a:t>
            </a:r>
          </a:p>
          <a:p>
            <a:pPr marL="742950" indent="-742950">
              <a:buAutoNum type="arabicPlain" startAt="58"/>
            </a:pPr>
            <a:r>
              <a:rPr lang="ru-RU" sz="4000" b="1" dirty="0" smtClean="0"/>
              <a:t>  2 =29 </a:t>
            </a:r>
          </a:p>
          <a:p>
            <a:pPr marL="742950" indent="-742950">
              <a:buAutoNum type="arabicPlain" startAt="95"/>
            </a:pPr>
            <a:r>
              <a:rPr lang="ru-RU" sz="4000" b="1" dirty="0" smtClean="0"/>
              <a:t>  45=50</a:t>
            </a:r>
          </a:p>
          <a:p>
            <a:pPr marL="742950" indent="-742950">
              <a:buNone/>
            </a:pPr>
            <a:endParaRPr lang="ru-RU" sz="4000" b="1" dirty="0" smtClean="0"/>
          </a:p>
          <a:p>
            <a:pPr marL="742950" indent="-742950">
              <a:buNone/>
            </a:pPr>
            <a:r>
              <a:rPr lang="ru-RU" sz="4000" b="1" dirty="0" smtClean="0"/>
              <a:t>96    16= 6</a:t>
            </a:r>
          </a:p>
          <a:p>
            <a:pPr marL="742950" indent="-742950">
              <a:buAutoNum type="arabicPlain" startAt="11"/>
            </a:pPr>
            <a:r>
              <a:rPr lang="ru-RU" sz="4000" b="1" dirty="0" smtClean="0"/>
              <a:t>  7= 77</a:t>
            </a:r>
          </a:p>
          <a:p>
            <a:pPr marL="742950" indent="-742950">
              <a:buAutoNum type="arabicPlain" startAt="11"/>
            </a:pPr>
            <a:r>
              <a:rPr lang="ru-RU" sz="4000" b="1" dirty="0" smtClean="0"/>
              <a:t>  49 =61</a:t>
            </a:r>
          </a:p>
          <a:p>
            <a:pPr marL="742950" indent="-742950">
              <a:buNone/>
            </a:pPr>
            <a:r>
              <a:rPr lang="ru-RU" sz="4000" b="1" dirty="0" smtClean="0"/>
              <a:t>33     3= 99  </a:t>
            </a:r>
          </a:p>
          <a:p>
            <a:pPr marL="742950" indent="-742950">
              <a:buNone/>
            </a:pPr>
            <a:r>
              <a:rPr lang="ru-RU" sz="4000" b="1" dirty="0" smtClean="0"/>
              <a:t>100     4=25</a:t>
            </a:r>
          </a:p>
          <a:p>
            <a:pPr marL="742950" indent="-742950">
              <a:buNone/>
            </a:pPr>
            <a:r>
              <a:rPr lang="ru-RU" sz="4000" b="1" dirty="0" smtClean="0"/>
              <a:t>        </a:t>
            </a:r>
            <a:endParaRPr lang="ru-RU" dirty="0"/>
          </a:p>
        </p:txBody>
      </p:sp>
      <p:sp>
        <p:nvSpPr>
          <p:cNvPr id="19" name="Умножение 18"/>
          <p:cNvSpPr/>
          <p:nvPr/>
        </p:nvSpPr>
        <p:spPr>
          <a:xfrm>
            <a:off x="6372200" y="1844824"/>
            <a:ext cx="554360" cy="504056"/>
          </a:xfrm>
          <a:prstGeom prst="mathMultipl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множение 19"/>
          <p:cNvSpPr/>
          <p:nvPr/>
        </p:nvSpPr>
        <p:spPr>
          <a:xfrm>
            <a:off x="6444208" y="3356992"/>
            <a:ext cx="554360" cy="504056"/>
          </a:xfrm>
          <a:prstGeom prst="mathMultipl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еление 20"/>
          <p:cNvSpPr/>
          <p:nvPr/>
        </p:nvSpPr>
        <p:spPr>
          <a:xfrm>
            <a:off x="1115616" y="1196752"/>
            <a:ext cx="554360" cy="432048"/>
          </a:xfrm>
          <a:prstGeom prst="mathDivid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еление 21"/>
          <p:cNvSpPr/>
          <p:nvPr/>
        </p:nvSpPr>
        <p:spPr>
          <a:xfrm>
            <a:off x="3707904" y="3356992"/>
            <a:ext cx="554360" cy="432048"/>
          </a:xfrm>
          <a:prstGeom prst="mathDivid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еление 22"/>
          <p:cNvSpPr/>
          <p:nvPr/>
        </p:nvSpPr>
        <p:spPr>
          <a:xfrm>
            <a:off x="6660232" y="4149080"/>
            <a:ext cx="554360" cy="432048"/>
          </a:xfrm>
          <a:prstGeom prst="mathDivid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еление 23"/>
          <p:cNvSpPr/>
          <p:nvPr/>
        </p:nvSpPr>
        <p:spPr>
          <a:xfrm>
            <a:off x="1043608" y="3356992"/>
            <a:ext cx="554360" cy="432048"/>
          </a:xfrm>
          <a:prstGeom prst="mathDivid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еление 24"/>
          <p:cNvSpPr/>
          <p:nvPr/>
        </p:nvSpPr>
        <p:spPr>
          <a:xfrm>
            <a:off x="6444208" y="1196752"/>
            <a:ext cx="554360" cy="432048"/>
          </a:xfrm>
          <a:prstGeom prst="mathDivid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люс 25"/>
          <p:cNvSpPr/>
          <p:nvPr/>
        </p:nvSpPr>
        <p:spPr>
          <a:xfrm>
            <a:off x="1115616" y="1916832"/>
            <a:ext cx="432048" cy="432048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люс 26"/>
          <p:cNvSpPr/>
          <p:nvPr/>
        </p:nvSpPr>
        <p:spPr>
          <a:xfrm>
            <a:off x="1043608" y="2636912"/>
            <a:ext cx="432048" cy="432048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люс 27"/>
          <p:cNvSpPr/>
          <p:nvPr/>
        </p:nvSpPr>
        <p:spPr>
          <a:xfrm>
            <a:off x="3707904" y="1916832"/>
            <a:ext cx="432048" cy="432048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люс 28"/>
          <p:cNvSpPr/>
          <p:nvPr/>
        </p:nvSpPr>
        <p:spPr>
          <a:xfrm>
            <a:off x="3707904" y="1196752"/>
            <a:ext cx="432048" cy="432048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люс 29"/>
          <p:cNvSpPr/>
          <p:nvPr/>
        </p:nvSpPr>
        <p:spPr>
          <a:xfrm>
            <a:off x="1043608" y="4077072"/>
            <a:ext cx="432048" cy="432048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люс 30"/>
          <p:cNvSpPr/>
          <p:nvPr/>
        </p:nvSpPr>
        <p:spPr>
          <a:xfrm>
            <a:off x="6444208" y="2636912"/>
            <a:ext cx="432048" cy="432048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Минус 31"/>
          <p:cNvSpPr/>
          <p:nvPr/>
        </p:nvSpPr>
        <p:spPr>
          <a:xfrm>
            <a:off x="3707904" y="4077072"/>
            <a:ext cx="504056" cy="504056"/>
          </a:xfrm>
          <a:prstGeom prst="mathMinus">
            <a:avLst>
              <a:gd name="adj1" fmla="val 2352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Минус 32"/>
          <p:cNvSpPr/>
          <p:nvPr/>
        </p:nvSpPr>
        <p:spPr>
          <a:xfrm>
            <a:off x="3707904" y="2636912"/>
            <a:ext cx="504056" cy="504056"/>
          </a:xfrm>
          <a:prstGeom prst="mathMinus">
            <a:avLst>
              <a:gd name="adj1" fmla="val 2352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домой 33">
            <a:hlinkClick r:id="rId2" action="ppaction://hlinksldjump" highlightClick="1"/>
          </p:cNvPr>
          <p:cNvSpPr/>
          <p:nvPr/>
        </p:nvSpPr>
        <p:spPr>
          <a:xfrm>
            <a:off x="8100392" y="6093296"/>
            <a:ext cx="648072" cy="432048"/>
          </a:xfrm>
          <a:prstGeom prst="actionButtonHo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Умножение 34">
            <a:hlinkClick r:id="" action="ppaction://hlinkshowjump?jump=endshow"/>
          </p:cNvPr>
          <p:cNvSpPr/>
          <p:nvPr/>
        </p:nvSpPr>
        <p:spPr>
          <a:xfrm>
            <a:off x="8388424" y="116632"/>
            <a:ext cx="554360" cy="360040"/>
          </a:xfrm>
          <a:prstGeom prst="mathMultiply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Нижний колонтитул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lena.karapka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2057400" y="2209800"/>
            <a:ext cx="495300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7•8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 rot="1768586">
            <a:off x="381000" y="3810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6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58</a:t>
            </a:r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 rot="1628353">
            <a:off x="685800" y="46482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72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56</a:t>
            </a:r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 rot="-192621">
            <a:off x="6019800" y="1524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5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54</a:t>
            </a: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 rot="-988805">
            <a:off x="6096000" y="44196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636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65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2057400" y="2209800"/>
            <a:ext cx="495300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3366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3•9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 rot="1768586">
            <a:off x="381000" y="3810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6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27</a:t>
            </a:r>
          </a:p>
        </p:txBody>
      </p:sp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 rot="1628353">
            <a:off x="685800" y="46482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72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29</a:t>
            </a:r>
          </a:p>
        </p:txBody>
      </p:sp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 rot="-192621">
            <a:off x="6019800" y="1524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5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32</a:t>
            </a: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 rot="-988805">
            <a:off x="6096000" y="44196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636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21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2057400" y="2209800"/>
            <a:ext cx="495300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150+153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 rot="1768586">
            <a:off x="381000" y="228600"/>
            <a:ext cx="3124200" cy="2057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6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303</a:t>
            </a: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 rot="1628353">
            <a:off x="685800" y="46482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72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300</a:t>
            </a:r>
          </a:p>
        </p:txBody>
      </p:sp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 rot="-192621">
            <a:off x="6019800" y="1524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5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400</a:t>
            </a:r>
          </a:p>
        </p:txBody>
      </p:sp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 rot="-988805">
            <a:off x="6096000" y="4419600"/>
            <a:ext cx="2819400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636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30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7030A0"/>
                </a:solidFill>
              </a:rPr>
              <a:t>Заполните окошки:</a:t>
            </a:r>
            <a:endParaRPr lang="ru-RU" b="1" i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9"/>
            <a:ext cx="8424936" cy="3456384"/>
          </a:xfrm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ru-RU" sz="4400" b="1" dirty="0" smtClean="0"/>
              <a:t>44 : 5 = </a:t>
            </a:r>
            <a:r>
              <a:rPr lang="ru-RU" sz="4400" b="1" dirty="0" smtClean="0">
                <a:solidFill>
                  <a:srgbClr val="FF0000"/>
                </a:solidFill>
              </a:rPr>
              <a:t>8</a:t>
            </a:r>
            <a:r>
              <a:rPr lang="ru-RU" sz="4400" b="1" dirty="0" smtClean="0"/>
              <a:t> (ост.</a:t>
            </a:r>
            <a:r>
              <a:rPr lang="ru-RU" sz="4400" b="1" dirty="0" smtClean="0">
                <a:solidFill>
                  <a:srgbClr val="FF0000"/>
                </a:solidFill>
              </a:rPr>
              <a:t>4</a:t>
            </a:r>
            <a:r>
              <a:rPr lang="ru-RU" sz="4400" b="1" dirty="0" smtClean="0"/>
              <a:t> )    6 : 7 = </a:t>
            </a:r>
            <a:r>
              <a:rPr lang="ru-RU" sz="4400" b="1" dirty="0" smtClean="0">
                <a:solidFill>
                  <a:srgbClr val="FF0000"/>
                </a:solidFill>
              </a:rPr>
              <a:t>0</a:t>
            </a:r>
            <a:r>
              <a:rPr lang="ru-RU" sz="4400" b="1" dirty="0" smtClean="0"/>
              <a:t> (ост. </a:t>
            </a:r>
            <a:r>
              <a:rPr lang="ru-RU" sz="4400" b="1" dirty="0" smtClean="0">
                <a:solidFill>
                  <a:srgbClr val="FF0000"/>
                </a:solidFill>
              </a:rPr>
              <a:t>6</a:t>
            </a:r>
            <a:r>
              <a:rPr lang="ru-RU" sz="4400" b="1" dirty="0" smtClean="0"/>
              <a:t> ) </a:t>
            </a:r>
          </a:p>
          <a:p>
            <a:pPr>
              <a:buNone/>
            </a:pPr>
            <a:r>
              <a:rPr lang="ru-RU" sz="4400" b="1" dirty="0" smtClean="0"/>
              <a:t>5 : 4 = </a:t>
            </a:r>
            <a:r>
              <a:rPr lang="ru-RU" sz="4400" b="1" dirty="0" smtClean="0">
                <a:solidFill>
                  <a:srgbClr val="FF0000"/>
                </a:solidFill>
              </a:rPr>
              <a:t>1</a:t>
            </a:r>
            <a:r>
              <a:rPr lang="ru-RU" sz="4400" b="1" dirty="0" smtClean="0"/>
              <a:t> (ост. </a:t>
            </a:r>
            <a:r>
              <a:rPr lang="ru-RU" sz="4400" b="1" dirty="0" smtClean="0">
                <a:solidFill>
                  <a:srgbClr val="FF0000"/>
                </a:solidFill>
              </a:rPr>
              <a:t>1</a:t>
            </a:r>
            <a:r>
              <a:rPr lang="ru-RU" sz="4400" b="1" dirty="0" smtClean="0"/>
              <a:t> )     69 : 9= </a:t>
            </a:r>
            <a:r>
              <a:rPr lang="ru-RU" sz="4400" b="1" dirty="0" smtClean="0">
                <a:solidFill>
                  <a:srgbClr val="FF0000"/>
                </a:solidFill>
              </a:rPr>
              <a:t>7</a:t>
            </a:r>
            <a:r>
              <a:rPr lang="ru-RU" sz="4400" b="1" dirty="0" smtClean="0"/>
              <a:t> (ост. </a:t>
            </a:r>
            <a:r>
              <a:rPr lang="ru-RU" sz="4400" b="1" dirty="0" smtClean="0">
                <a:solidFill>
                  <a:srgbClr val="FF0000"/>
                </a:solidFill>
              </a:rPr>
              <a:t>6</a:t>
            </a:r>
            <a:r>
              <a:rPr lang="ru-RU" sz="4400" b="1" dirty="0" smtClean="0"/>
              <a:t> )</a:t>
            </a:r>
          </a:p>
          <a:p>
            <a:pPr>
              <a:buNone/>
            </a:pPr>
            <a:r>
              <a:rPr lang="ru-RU" sz="4400" b="1" dirty="0" smtClean="0"/>
              <a:t>99 : 6 = </a:t>
            </a:r>
            <a:r>
              <a:rPr lang="ru-RU" sz="4400" b="1" dirty="0" smtClean="0">
                <a:solidFill>
                  <a:srgbClr val="FF0000"/>
                </a:solidFill>
              </a:rPr>
              <a:t>16</a:t>
            </a:r>
            <a:r>
              <a:rPr lang="ru-RU" sz="4400" b="1" dirty="0" smtClean="0"/>
              <a:t>(ост.</a:t>
            </a:r>
            <a:r>
              <a:rPr lang="ru-RU" sz="4400" b="1" dirty="0" smtClean="0">
                <a:solidFill>
                  <a:srgbClr val="FF0000"/>
                </a:solidFill>
              </a:rPr>
              <a:t>3</a:t>
            </a:r>
            <a:r>
              <a:rPr lang="ru-RU" sz="4400" b="1" dirty="0" smtClean="0"/>
              <a:t>)   78 : 8= </a:t>
            </a:r>
            <a:r>
              <a:rPr lang="ru-RU" sz="4400" b="1" dirty="0" smtClean="0">
                <a:solidFill>
                  <a:srgbClr val="FF0000"/>
                </a:solidFill>
              </a:rPr>
              <a:t>9</a:t>
            </a:r>
            <a:r>
              <a:rPr lang="ru-RU" sz="4400" b="1" dirty="0" smtClean="0"/>
              <a:t> (ост. </a:t>
            </a:r>
            <a:r>
              <a:rPr lang="ru-RU" sz="4400" b="1" dirty="0" smtClean="0">
                <a:solidFill>
                  <a:srgbClr val="FF0000"/>
                </a:solidFill>
              </a:rPr>
              <a:t>6</a:t>
            </a:r>
            <a:r>
              <a:rPr lang="ru-RU" sz="4400" b="1" dirty="0" smtClean="0"/>
              <a:t> ) </a:t>
            </a:r>
          </a:p>
          <a:p>
            <a:pPr>
              <a:buNone/>
            </a:pPr>
            <a:r>
              <a:rPr lang="ru-RU" sz="4400" b="1" dirty="0" smtClean="0"/>
              <a:t>83 :20= </a:t>
            </a:r>
            <a:r>
              <a:rPr lang="ru-RU" sz="4400" b="1" dirty="0" smtClean="0">
                <a:solidFill>
                  <a:srgbClr val="FF0000"/>
                </a:solidFill>
              </a:rPr>
              <a:t>4</a:t>
            </a:r>
            <a:r>
              <a:rPr lang="ru-RU" sz="4400" b="1" dirty="0" smtClean="0"/>
              <a:t> (ост. </a:t>
            </a:r>
            <a:r>
              <a:rPr lang="ru-RU" sz="4400" b="1" dirty="0" smtClean="0">
                <a:solidFill>
                  <a:srgbClr val="FF0000"/>
                </a:solidFill>
              </a:rPr>
              <a:t>3</a:t>
            </a:r>
            <a:r>
              <a:rPr lang="ru-RU" sz="4400" b="1" dirty="0" smtClean="0"/>
              <a:t> )   38 :12= </a:t>
            </a:r>
            <a:r>
              <a:rPr lang="ru-RU" sz="4400" b="1" dirty="0" smtClean="0">
                <a:solidFill>
                  <a:srgbClr val="FF0000"/>
                </a:solidFill>
              </a:rPr>
              <a:t>3</a:t>
            </a:r>
            <a:r>
              <a:rPr lang="ru-RU" sz="4400" b="1" dirty="0" smtClean="0"/>
              <a:t> (ост. </a:t>
            </a:r>
            <a:r>
              <a:rPr lang="ru-RU" sz="4400" b="1" dirty="0" smtClean="0">
                <a:solidFill>
                  <a:srgbClr val="FF0000"/>
                </a:solidFill>
              </a:rPr>
              <a:t>2</a:t>
            </a:r>
            <a:r>
              <a:rPr lang="ru-RU" sz="4400" b="1" dirty="0" smtClean="0"/>
              <a:t>)</a:t>
            </a:r>
          </a:p>
          <a:p>
            <a:pPr>
              <a:buNone/>
            </a:pPr>
            <a:endParaRPr lang="ru-RU" sz="4400" b="1" dirty="0" smtClean="0"/>
          </a:p>
          <a:p>
            <a:pPr>
              <a:buNone/>
            </a:pPr>
            <a:endParaRPr lang="ru-RU" sz="4400" b="1" dirty="0" smtClean="0"/>
          </a:p>
          <a:p>
            <a:pPr>
              <a:buNone/>
            </a:pPr>
            <a:endParaRPr lang="ru-RU" sz="4400" b="1" dirty="0" smtClean="0"/>
          </a:p>
          <a:p>
            <a:pPr>
              <a:buNone/>
            </a:pPr>
            <a:endParaRPr lang="ru-RU" sz="4400" b="1" dirty="0" smtClean="0"/>
          </a:p>
          <a:p>
            <a:pPr>
              <a:buNone/>
            </a:pPr>
            <a:endParaRPr lang="ru-RU" sz="4400" b="1" dirty="0"/>
          </a:p>
        </p:txBody>
      </p:sp>
      <p:sp>
        <p:nvSpPr>
          <p:cNvPr id="20" name="Управляющая кнопка: домой 19">
            <a:hlinkClick r:id="rId2" action="ppaction://hlinksldjump" highlightClick="1"/>
          </p:cNvPr>
          <p:cNvSpPr/>
          <p:nvPr/>
        </p:nvSpPr>
        <p:spPr>
          <a:xfrm>
            <a:off x="7884368" y="5733256"/>
            <a:ext cx="648072" cy="432048"/>
          </a:xfrm>
          <a:prstGeom prst="actionButtonHo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88424" y="116632"/>
            <a:ext cx="554360" cy="360040"/>
          </a:xfrm>
          <a:prstGeom prst="mathMultiply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lena.karapka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152035509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d1520355092</Template>
  <TotalTime>0</TotalTime>
  <Words>277</Words>
  <PresentationFormat>Экран (4:3)</PresentationFormat>
  <Paragraphs>125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d1520355092</vt:lpstr>
      <vt:lpstr>Устный счёт  3 класс </vt:lpstr>
      <vt:lpstr>21</vt:lpstr>
      <vt:lpstr>Найдите примеры с одинаковыми ответами</vt:lpstr>
      <vt:lpstr>12</vt:lpstr>
      <vt:lpstr>Помогите вернуть знаки</vt:lpstr>
      <vt:lpstr>Слайд 6</vt:lpstr>
      <vt:lpstr>Слайд 7</vt:lpstr>
      <vt:lpstr>Слайд 8</vt:lpstr>
      <vt:lpstr>Заполните окошки: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счёт  3 класс </dc:title>
  <dc:creator>79525</dc:creator>
  <cp:lastModifiedBy>79525</cp:lastModifiedBy>
  <cp:revision>1</cp:revision>
  <dcterms:created xsi:type="dcterms:W3CDTF">2023-06-12T13:34:39Z</dcterms:created>
  <dcterms:modified xsi:type="dcterms:W3CDTF">2023-06-12T13:43:05Z</dcterms:modified>
</cp:coreProperties>
</file>