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034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38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82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25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06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24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02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2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161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4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76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8D97A-C21F-44E8-8D69-F067FA05486B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41CC-7B34-4DBE-9E78-D9B9BA0D4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20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Здравствуйте!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09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983" y="138659"/>
            <a:ext cx="8959121" cy="671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3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Прорычал медведь в берлоге, </a:t>
            </a:r>
            <a:b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Промолчал сурок в норе. </a:t>
            </a:r>
            <a:b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Прорычали, промолчали - </a:t>
            </a:r>
            <a:b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проснулись на заре.</a:t>
            </a:r>
            <a:endParaRPr lang="ru-RU" sz="5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3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3093" y="701363"/>
            <a:ext cx="10515600" cy="2311660"/>
          </a:xfrm>
        </p:spPr>
        <p:txBody>
          <a:bodyPr/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слепа, ночью зряча, мышей ловит, а не кот.</a:t>
            </a:r>
            <a:endParaRPr lang="ru-RU" sz="6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321" y="2815144"/>
            <a:ext cx="3982387" cy="370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03092" y="476510"/>
            <a:ext cx="10515600" cy="3106139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Всю ночь летает — мышей добывает, а станет светло — спать летит в дупло. </a:t>
            </a:r>
            <a:endParaRPr lang="ru-RU" sz="48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Ð°ÑÑÐ¸Ð½ÐºÐ¸ Ð¿Ð¾ Ð·Ð°Ð¿ÑÐ¾ÑÑ ÑÐ¾Ð²Ð°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474" y="2951631"/>
            <a:ext cx="5068835" cy="378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44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8161" y="1360930"/>
            <a:ext cx="10515600" cy="11724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marL="0" indent="0" algn="ctr"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В. Бианки «Сова»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311" y="3762530"/>
            <a:ext cx="2656928" cy="288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131" y="64993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вы знаете о такой птице, как сова?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6104" y="2563319"/>
            <a:ext cx="5747817" cy="38290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688" y="2471376"/>
            <a:ext cx="57262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Совы ведут ночной образ жизни: днем спят, ночью охотятся.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48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что помогает охотиться совам?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618" y="2110437"/>
            <a:ext cx="4892468" cy="35408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Острый слух.</a:t>
            </a:r>
            <a:b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б) Мягкое, густое оперение (летают бесшумно).</a:t>
            </a:r>
            <a:b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в) Когти (хватать добычу, держать ее).</a:t>
            </a:r>
            <a:b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г) Клюв.</a:t>
            </a:r>
            <a:endParaRPr lang="ru-RU" sz="32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223" y="1969953"/>
            <a:ext cx="6245224" cy="406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87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Приметы о сове: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65664"/>
            <a:ext cx="10515600" cy="279134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много сов – урожай будет хороший.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Сова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кричит – на холод.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483" r="8994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61928" y="3161337"/>
            <a:ext cx="4060773" cy="326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93837"/>
              </p:ext>
            </p:extLst>
          </p:nvPr>
        </p:nvGraphicFramePr>
        <p:xfrm>
          <a:off x="1933731" y="198120"/>
          <a:ext cx="8544394" cy="6349242"/>
        </p:xfrm>
        <a:graphic>
          <a:graphicData uri="http://schemas.openxmlformats.org/drawingml/2006/table">
            <a:tbl>
              <a:tblPr firstRow="1" firstCol="1" bandRow="1"/>
              <a:tblGrid>
                <a:gridCol w="3312826">
                  <a:extLst>
                    <a:ext uri="{9D8B030D-6E8A-4147-A177-3AD203B41FA5}">
                      <a16:colId xmlns:a16="http://schemas.microsoft.com/office/drawing/2014/main" val="3879653403"/>
                    </a:ext>
                  </a:extLst>
                </a:gridCol>
                <a:gridCol w="5231568">
                  <a:extLst>
                    <a:ext uri="{9D8B030D-6E8A-4147-A177-3AD203B41FA5}">
                      <a16:colId xmlns:a16="http://schemas.microsoft.com/office/drawing/2014/main" val="29189103"/>
                    </a:ext>
                  </a:extLst>
                </a:gridCol>
              </a:tblGrid>
              <a:tr h="569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Утекает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убегает.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813432"/>
                  </a:ext>
                </a:extLst>
              </a:tr>
              <a:tr h="1011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Кормовистый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клевер, предназначенный для корма скоту.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776611"/>
                  </a:ext>
                </a:extLst>
              </a:tr>
              <a:tr h="1011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Цветень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пыльца, мельчайшие жёлтые зёрнышки.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961254"/>
                  </a:ext>
                </a:extLst>
              </a:tr>
              <a:tr h="569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Хорониться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прятаться, таиться.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117043"/>
                  </a:ext>
                </a:extLst>
              </a:tr>
              <a:tr h="569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Раздолье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много места.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467344"/>
                  </a:ext>
                </a:extLst>
              </a:tr>
              <a:tr h="11383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 бы худа не вышло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 бы беды не было.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959660"/>
                  </a:ext>
                </a:extLst>
              </a:tr>
              <a:tr h="569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Чай белить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добавлять молоко в чай.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705275"/>
                  </a:ext>
                </a:extLst>
              </a:tr>
              <a:tr h="569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Пойло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питательное питьё для скота.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32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06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Сова</Template>
  <TotalTime>0</TotalTime>
  <Words>152</Words>
  <Application>Microsoft Office PowerPoint</Application>
  <PresentationFormat>Широкоэкранный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Здравствуйте!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вы знаете о такой птице, как сова?</vt:lpstr>
      <vt:lpstr>Как вы думаете, что помогает охотиться совам? </vt:lpstr>
      <vt:lpstr>Приметы о сове: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Здравствуйте!</dc:title>
  <dc:creator>asus</dc:creator>
  <cp:lastModifiedBy>asus</cp:lastModifiedBy>
  <cp:revision>1</cp:revision>
  <dcterms:created xsi:type="dcterms:W3CDTF">2018-12-11T17:00:45Z</dcterms:created>
  <dcterms:modified xsi:type="dcterms:W3CDTF">2018-12-11T17:00:58Z</dcterms:modified>
</cp:coreProperties>
</file>