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Елена Сташкова" userId="afa096b8ba2670ec" providerId="LiveId" clId="{5BA85485-3BC2-4FA5-9B72-C1A39AD7C9BE}"/>
    <pc:docChg chg="custSel addSld delSld modSld">
      <pc:chgData name="Елена Сташкова" userId="afa096b8ba2670ec" providerId="LiveId" clId="{5BA85485-3BC2-4FA5-9B72-C1A39AD7C9BE}" dt="2022-11-27T14:20:05.938" v="2529" actId="1076"/>
      <pc:docMkLst>
        <pc:docMk/>
      </pc:docMkLst>
      <pc:sldChg chg="addSp delSp modSp new mod modTransition">
        <pc:chgData name="Елена Сташкова" userId="afa096b8ba2670ec" providerId="LiveId" clId="{5BA85485-3BC2-4FA5-9B72-C1A39AD7C9BE}" dt="2022-11-27T14:18:45.021" v="2527"/>
        <pc:sldMkLst>
          <pc:docMk/>
          <pc:sldMk cId="2624235827" sldId="256"/>
        </pc:sldMkLst>
        <pc:spChg chg="add del mod">
          <ac:chgData name="Елена Сташкова" userId="afa096b8ba2670ec" providerId="LiveId" clId="{5BA85485-3BC2-4FA5-9B72-C1A39AD7C9BE}" dt="2022-11-27T12:56:55.629" v="1289"/>
          <ac:spMkLst>
            <pc:docMk/>
            <pc:sldMk cId="2624235827" sldId="256"/>
            <ac:spMk id="2" creationId="{0AD68097-A920-44F4-B578-9B616462A09E}"/>
          </ac:spMkLst>
        </pc:spChg>
        <pc:spChg chg="del">
          <ac:chgData name="Елена Сташкова" userId="afa096b8ba2670ec" providerId="LiveId" clId="{5BA85485-3BC2-4FA5-9B72-C1A39AD7C9BE}" dt="2022-11-16T16:04:09.955" v="1" actId="478"/>
          <ac:spMkLst>
            <pc:docMk/>
            <pc:sldMk cId="2624235827" sldId="256"/>
            <ac:spMk id="2" creationId="{4B4A04C0-4A6B-4A72-B661-0B1D20BEF755}"/>
          </ac:spMkLst>
        </pc:spChg>
        <pc:spChg chg="add mod">
          <ac:chgData name="Елена Сташкова" userId="afa096b8ba2670ec" providerId="LiveId" clId="{5BA85485-3BC2-4FA5-9B72-C1A39AD7C9BE}" dt="2022-11-27T13:01:54.567" v="1557" actId="113"/>
          <ac:spMkLst>
            <pc:docMk/>
            <pc:sldMk cId="2624235827" sldId="256"/>
            <ac:spMk id="3" creationId="{98964BFB-8B89-42D5-ADC3-0ACC38A3BE93}"/>
          </ac:spMkLst>
        </pc:spChg>
        <pc:spChg chg="del">
          <ac:chgData name="Елена Сташкова" userId="afa096b8ba2670ec" providerId="LiveId" clId="{5BA85485-3BC2-4FA5-9B72-C1A39AD7C9BE}" dt="2022-11-16T16:04:11.745" v="2" actId="478"/>
          <ac:spMkLst>
            <pc:docMk/>
            <pc:sldMk cId="2624235827" sldId="256"/>
            <ac:spMk id="3" creationId="{A4D1DEA4-E8E9-4D58-A646-E5A8298E19D0}"/>
          </ac:spMkLst>
        </pc:spChg>
        <pc:picChg chg="add del mod">
          <ac:chgData name="Елена Сташкова" userId="afa096b8ba2670ec" providerId="LiveId" clId="{5BA85485-3BC2-4FA5-9B72-C1A39AD7C9BE}" dt="2022-11-16T16:05:10.659" v="8" actId="478"/>
          <ac:picMkLst>
            <pc:docMk/>
            <pc:sldMk cId="2624235827" sldId="256"/>
            <ac:picMk id="5" creationId="{BCC5AF86-5871-4EBA-82D0-DA04897A532B}"/>
          </ac:picMkLst>
        </pc:picChg>
        <pc:picChg chg="add mod">
          <ac:chgData name="Елена Сташкова" userId="afa096b8ba2670ec" providerId="LiveId" clId="{5BA85485-3BC2-4FA5-9B72-C1A39AD7C9BE}" dt="2022-11-16T16:05:27.505" v="11" actId="14100"/>
          <ac:picMkLst>
            <pc:docMk/>
            <pc:sldMk cId="2624235827" sldId="256"/>
            <ac:picMk id="7" creationId="{9E0C49B7-EC61-4653-96C4-26B53DA4C4C6}"/>
          </ac:picMkLst>
        </pc:picChg>
      </pc:sldChg>
      <pc:sldChg chg="add del">
        <pc:chgData name="Елена Сташкова" userId="afa096b8ba2670ec" providerId="LiveId" clId="{5BA85485-3BC2-4FA5-9B72-C1A39AD7C9BE}" dt="2022-11-16T16:05:08.341" v="7" actId="47"/>
        <pc:sldMkLst>
          <pc:docMk/>
          <pc:sldMk cId="683345753" sldId="257"/>
        </pc:sldMkLst>
      </pc:sldChg>
      <pc:sldChg chg="addSp delSp modSp new del mod">
        <pc:chgData name="Елена Сташкова" userId="afa096b8ba2670ec" providerId="LiveId" clId="{5BA85485-3BC2-4FA5-9B72-C1A39AD7C9BE}" dt="2022-11-16T16:07:38.539" v="32" actId="47"/>
        <pc:sldMkLst>
          <pc:docMk/>
          <pc:sldMk cId="2091463323" sldId="257"/>
        </pc:sldMkLst>
        <pc:spChg chg="del">
          <ac:chgData name="Елена Сташкова" userId="afa096b8ba2670ec" providerId="LiveId" clId="{5BA85485-3BC2-4FA5-9B72-C1A39AD7C9BE}" dt="2022-11-16T16:05:48.456" v="14" actId="478"/>
          <ac:spMkLst>
            <pc:docMk/>
            <pc:sldMk cId="2091463323" sldId="257"/>
            <ac:spMk id="2" creationId="{3C1CF1C6-4A6F-4438-91D0-20ED7AA53D9F}"/>
          </ac:spMkLst>
        </pc:spChg>
        <pc:spChg chg="del">
          <ac:chgData name="Елена Сташкова" userId="afa096b8ba2670ec" providerId="LiveId" clId="{5BA85485-3BC2-4FA5-9B72-C1A39AD7C9BE}" dt="2022-11-16T16:05:47.211" v="13" actId="478"/>
          <ac:spMkLst>
            <pc:docMk/>
            <pc:sldMk cId="2091463323" sldId="257"/>
            <ac:spMk id="3" creationId="{58434220-74D1-433E-85B8-9705C4F226F1}"/>
          </ac:spMkLst>
        </pc:spChg>
        <pc:picChg chg="add mod">
          <ac:chgData name="Елена Сташкова" userId="afa096b8ba2670ec" providerId="LiveId" clId="{5BA85485-3BC2-4FA5-9B72-C1A39AD7C9BE}" dt="2022-11-16T16:05:58.960" v="17" actId="14100"/>
          <ac:picMkLst>
            <pc:docMk/>
            <pc:sldMk cId="2091463323" sldId="257"/>
            <ac:picMk id="5" creationId="{F3BE3533-B31E-4DDE-B647-37F955BF84A8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3559177202" sldId="257"/>
        </pc:sldMkLst>
        <pc:spChg chg="add mod">
          <ac:chgData name="Елена Сташкова" userId="afa096b8ba2670ec" providerId="LiveId" clId="{5BA85485-3BC2-4FA5-9B72-C1A39AD7C9BE}" dt="2022-11-16T16:44:25.288" v="433" actId="207"/>
          <ac:spMkLst>
            <pc:docMk/>
            <pc:sldMk cId="3559177202" sldId="257"/>
            <ac:spMk id="2" creationId="{6A2ED45C-A1AE-41B9-9300-A795AB413009}"/>
          </ac:spMkLst>
        </pc:spChg>
        <pc:picChg chg="add del mod">
          <ac:chgData name="Елена Сташкова" userId="afa096b8ba2670ec" providerId="LiveId" clId="{5BA85485-3BC2-4FA5-9B72-C1A39AD7C9BE}" dt="2022-11-16T16:22:22.302" v="277" actId="478"/>
          <ac:picMkLst>
            <pc:docMk/>
            <pc:sldMk cId="3559177202" sldId="257"/>
            <ac:picMk id="4" creationId="{931D6460-B91A-4C8F-8F76-05FB0522D0F2}"/>
          </ac:picMkLst>
        </pc:picChg>
        <pc:picChg chg="add del mod">
          <ac:chgData name="Елена Сташкова" userId="afa096b8ba2670ec" providerId="LiveId" clId="{5BA85485-3BC2-4FA5-9B72-C1A39AD7C9BE}" dt="2022-11-16T16:22:39.367" v="282" actId="478"/>
          <ac:picMkLst>
            <pc:docMk/>
            <pc:sldMk cId="3559177202" sldId="257"/>
            <ac:picMk id="6" creationId="{F1576751-90B1-4FB9-90D3-295C8914C253}"/>
          </ac:picMkLst>
        </pc:picChg>
        <pc:picChg chg="add del mod">
          <ac:chgData name="Елена Сташкова" userId="afa096b8ba2670ec" providerId="LiveId" clId="{5BA85485-3BC2-4FA5-9B72-C1A39AD7C9BE}" dt="2022-11-16T16:23:38.358" v="286" actId="478"/>
          <ac:picMkLst>
            <pc:docMk/>
            <pc:sldMk cId="3559177202" sldId="257"/>
            <ac:picMk id="9" creationId="{6C89CD4B-543B-47D9-8E64-A01AFA34002C}"/>
          </ac:picMkLst>
        </pc:picChg>
        <pc:picChg chg="add mod">
          <ac:chgData name="Елена Сташкова" userId="afa096b8ba2670ec" providerId="LiveId" clId="{5BA85485-3BC2-4FA5-9B72-C1A39AD7C9BE}" dt="2022-11-16T16:23:52.413" v="289" actId="1076"/>
          <ac:picMkLst>
            <pc:docMk/>
            <pc:sldMk cId="3559177202" sldId="257"/>
            <ac:picMk id="11" creationId="{BEB0042B-CEAF-4187-ACAB-3208007265DB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862348481" sldId="258"/>
        </pc:sldMkLst>
        <pc:spChg chg="del">
          <ac:chgData name="Елена Сташкова" userId="afa096b8ba2670ec" providerId="LiveId" clId="{5BA85485-3BC2-4FA5-9B72-C1A39AD7C9BE}" dt="2022-11-16T16:24:06.678" v="291" actId="478"/>
          <ac:spMkLst>
            <pc:docMk/>
            <pc:sldMk cId="1862348481" sldId="258"/>
            <ac:spMk id="2" creationId="{6A2ED45C-A1AE-41B9-9300-A795AB413009}"/>
          </ac:spMkLst>
        </pc:spChg>
        <pc:spChg chg="add mod">
          <ac:chgData name="Елена Сташкова" userId="afa096b8ba2670ec" providerId="LiveId" clId="{5BA85485-3BC2-4FA5-9B72-C1A39AD7C9BE}" dt="2022-11-23T16:25:50.885" v="1286" actId="20577"/>
          <ac:spMkLst>
            <pc:docMk/>
            <pc:sldMk cId="1862348481" sldId="258"/>
            <ac:spMk id="3" creationId="{F49E5011-F186-401F-B230-4BA9E296468F}"/>
          </ac:spMkLst>
        </pc:spChg>
        <pc:picChg chg="del">
          <ac:chgData name="Елена Сташкова" userId="afa096b8ba2670ec" providerId="LiveId" clId="{5BA85485-3BC2-4FA5-9B72-C1A39AD7C9BE}" dt="2022-11-16T16:24:07.502" v="292" actId="478"/>
          <ac:picMkLst>
            <pc:docMk/>
            <pc:sldMk cId="1862348481" sldId="258"/>
            <ac:picMk id="11" creationId="{BEB0042B-CEAF-4187-ACAB-3208007265DB}"/>
          </ac:picMkLst>
        </pc:picChg>
      </pc:sldChg>
      <pc:sldChg chg="addSp delSp modSp new del mod">
        <pc:chgData name="Елена Сташкова" userId="afa096b8ba2670ec" providerId="LiveId" clId="{5BA85485-3BC2-4FA5-9B72-C1A39AD7C9BE}" dt="2022-11-16T16:07:37.963" v="31" actId="47"/>
        <pc:sldMkLst>
          <pc:docMk/>
          <pc:sldMk cId="2600194833" sldId="258"/>
        </pc:sldMkLst>
        <pc:spChg chg="del">
          <ac:chgData name="Елена Сташкова" userId="afa096b8ba2670ec" providerId="LiveId" clId="{5BA85485-3BC2-4FA5-9B72-C1A39AD7C9BE}" dt="2022-11-16T16:06:06.571" v="20" actId="478"/>
          <ac:spMkLst>
            <pc:docMk/>
            <pc:sldMk cId="2600194833" sldId="258"/>
            <ac:spMk id="2" creationId="{6188511F-AE72-42AD-BCB1-A64B4CDA030D}"/>
          </ac:spMkLst>
        </pc:spChg>
        <pc:spChg chg="del">
          <ac:chgData name="Елена Сташкова" userId="afa096b8ba2670ec" providerId="LiveId" clId="{5BA85485-3BC2-4FA5-9B72-C1A39AD7C9BE}" dt="2022-11-16T16:06:05.385" v="19" actId="478"/>
          <ac:spMkLst>
            <pc:docMk/>
            <pc:sldMk cId="2600194833" sldId="258"/>
            <ac:spMk id="3" creationId="{AFB4E083-A059-4844-8E94-99092539A5FA}"/>
          </ac:spMkLst>
        </pc:spChg>
        <pc:picChg chg="add mod">
          <ac:chgData name="Елена Сташкова" userId="afa096b8ba2670ec" providerId="LiveId" clId="{5BA85485-3BC2-4FA5-9B72-C1A39AD7C9BE}" dt="2022-11-16T16:06:16.793" v="23" actId="14100"/>
          <ac:picMkLst>
            <pc:docMk/>
            <pc:sldMk cId="2600194833" sldId="258"/>
            <ac:picMk id="5" creationId="{7F29878A-201D-4EF5-B2A2-A7C76C9711FF}"/>
          </ac:picMkLst>
        </pc:picChg>
      </pc:sldChg>
      <pc:sldChg chg="addSp delSp modSp new del mod">
        <pc:chgData name="Елена Сташкова" userId="afa096b8ba2670ec" providerId="LiveId" clId="{5BA85485-3BC2-4FA5-9B72-C1A39AD7C9BE}" dt="2022-11-16T16:07:37.285" v="30" actId="47"/>
        <pc:sldMkLst>
          <pc:docMk/>
          <pc:sldMk cId="207635459" sldId="259"/>
        </pc:sldMkLst>
        <pc:spChg chg="del">
          <ac:chgData name="Елена Сташкова" userId="afa096b8ba2670ec" providerId="LiveId" clId="{5BA85485-3BC2-4FA5-9B72-C1A39AD7C9BE}" dt="2022-11-16T16:06:26.657" v="26" actId="478"/>
          <ac:spMkLst>
            <pc:docMk/>
            <pc:sldMk cId="207635459" sldId="259"/>
            <ac:spMk id="2" creationId="{895668D7-4C2C-4DC9-8126-6C3CDA8B5886}"/>
          </ac:spMkLst>
        </pc:spChg>
        <pc:spChg chg="del">
          <ac:chgData name="Елена Сташкова" userId="afa096b8ba2670ec" providerId="LiveId" clId="{5BA85485-3BC2-4FA5-9B72-C1A39AD7C9BE}" dt="2022-11-16T16:06:23.576" v="25" actId="478"/>
          <ac:spMkLst>
            <pc:docMk/>
            <pc:sldMk cId="207635459" sldId="259"/>
            <ac:spMk id="3" creationId="{722B7D8B-C39C-4655-825D-5900A71B8D5C}"/>
          </ac:spMkLst>
        </pc:spChg>
        <pc:picChg chg="add mod">
          <ac:chgData name="Елена Сташкова" userId="afa096b8ba2670ec" providerId="LiveId" clId="{5BA85485-3BC2-4FA5-9B72-C1A39AD7C9BE}" dt="2022-11-16T16:06:35.905" v="29" actId="14100"/>
          <ac:picMkLst>
            <pc:docMk/>
            <pc:sldMk cId="207635459" sldId="259"/>
            <ac:picMk id="5" creationId="{72488FE9-8099-465B-8D33-164E07B39F26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3992384476" sldId="259"/>
        </pc:sldMkLst>
        <pc:spChg chg="add mod">
          <ac:chgData name="Елена Сташкова" userId="afa096b8ba2670ec" providerId="LiveId" clId="{5BA85485-3BC2-4FA5-9B72-C1A39AD7C9BE}" dt="2022-11-16T16:44:34.236" v="434" actId="207"/>
          <ac:spMkLst>
            <pc:docMk/>
            <pc:sldMk cId="3992384476" sldId="259"/>
            <ac:spMk id="2" creationId="{2B72B3E8-D659-4982-96DF-90BA0DFF1A5F}"/>
          </ac:spMkLst>
        </pc:spChg>
        <pc:spChg chg="del mod">
          <ac:chgData name="Елена Сташкова" userId="afa096b8ba2670ec" providerId="LiveId" clId="{5BA85485-3BC2-4FA5-9B72-C1A39AD7C9BE}" dt="2022-11-16T16:30:46.597" v="322" actId="478"/>
          <ac:spMkLst>
            <pc:docMk/>
            <pc:sldMk cId="3992384476" sldId="259"/>
            <ac:spMk id="3" creationId="{F49E5011-F186-401F-B230-4BA9E296468F}"/>
          </ac:spMkLst>
        </pc:spChg>
        <pc:picChg chg="add mod">
          <ac:chgData name="Елена Сташкова" userId="afa096b8ba2670ec" providerId="LiveId" clId="{5BA85485-3BC2-4FA5-9B72-C1A39AD7C9BE}" dt="2022-11-16T16:44:37.418" v="436" actId="1076"/>
          <ac:picMkLst>
            <pc:docMk/>
            <pc:sldMk cId="3992384476" sldId="259"/>
            <ac:picMk id="5" creationId="{2D253507-D3BC-4C06-B074-22EB643865B7}"/>
          </ac:picMkLst>
        </pc:picChg>
        <pc:picChg chg="mod">
          <ac:chgData name="Елена Сташкова" userId="afa096b8ba2670ec" providerId="LiveId" clId="{5BA85485-3BC2-4FA5-9B72-C1A39AD7C9BE}" dt="2022-11-16T16:33:42.637" v="329" actId="1076"/>
          <ac:picMkLst>
            <pc:docMk/>
            <pc:sldMk cId="3992384476" sldId="259"/>
            <ac:picMk id="7" creationId="{9E0C49B7-EC61-4653-96C4-26B53DA4C4C6}"/>
          </ac:picMkLst>
        </pc:picChg>
        <pc:picChg chg="add mod">
          <ac:chgData name="Елена Сташкова" userId="afa096b8ba2670ec" providerId="LiveId" clId="{5BA85485-3BC2-4FA5-9B72-C1A39AD7C9BE}" dt="2022-11-16T16:36:25.508" v="389" actId="1076"/>
          <ac:picMkLst>
            <pc:docMk/>
            <pc:sldMk cId="3992384476" sldId="259"/>
            <ac:picMk id="8" creationId="{6AE5348C-046B-4796-8124-7D5A5AC4900C}"/>
          </ac:picMkLst>
        </pc:picChg>
        <pc:picChg chg="add mod">
          <ac:chgData name="Елена Сташкова" userId="afa096b8ba2670ec" providerId="LiveId" clId="{5BA85485-3BC2-4FA5-9B72-C1A39AD7C9BE}" dt="2022-11-16T16:35:54.492" v="385" actId="1076"/>
          <ac:picMkLst>
            <pc:docMk/>
            <pc:sldMk cId="3992384476" sldId="259"/>
            <ac:picMk id="10" creationId="{655A6806-8C7E-4604-8B11-F24635EDD546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956463824" sldId="260"/>
        </pc:sldMkLst>
        <pc:spChg chg="add mod">
          <ac:chgData name="Елена Сташкова" userId="afa096b8ba2670ec" providerId="LiveId" clId="{5BA85485-3BC2-4FA5-9B72-C1A39AD7C9BE}" dt="2022-11-16T16:41:00.328" v="409" actId="207"/>
          <ac:spMkLst>
            <pc:docMk/>
            <pc:sldMk cId="956463824" sldId="260"/>
            <ac:spMk id="4" creationId="{2C740416-BB1A-481A-B60D-6BDB05505C3C}"/>
          </ac:spMkLst>
        </pc:spChg>
        <pc:spChg chg="add mod">
          <ac:chgData name="Елена Сташкова" userId="afa096b8ba2670ec" providerId="LiveId" clId="{5BA85485-3BC2-4FA5-9B72-C1A39AD7C9BE}" dt="2022-11-16T16:48:14.777" v="457" actId="207"/>
          <ac:spMkLst>
            <pc:docMk/>
            <pc:sldMk cId="956463824" sldId="260"/>
            <ac:spMk id="5" creationId="{3BEDE007-9610-4441-AA51-EA9AF7A288AE}"/>
          </ac:spMkLst>
        </pc:spChg>
        <pc:picChg chg="add del mod">
          <ac:chgData name="Елена Сташкова" userId="afa096b8ba2670ec" providerId="LiveId" clId="{5BA85485-3BC2-4FA5-9B72-C1A39AD7C9BE}" dt="2022-11-16T16:41:42.947" v="411" actId="478"/>
          <ac:picMkLst>
            <pc:docMk/>
            <pc:sldMk cId="956463824" sldId="260"/>
            <ac:picMk id="3" creationId="{03DBF264-67A1-4203-96B0-37BAD98D9850}"/>
          </ac:picMkLst>
        </pc:picChg>
        <pc:picChg chg="add mod">
          <ac:chgData name="Елена Сташкова" userId="afa096b8ba2670ec" providerId="LiveId" clId="{5BA85485-3BC2-4FA5-9B72-C1A39AD7C9BE}" dt="2022-11-16T16:43:19.890" v="423" actId="1076"/>
          <ac:picMkLst>
            <pc:docMk/>
            <pc:sldMk cId="956463824" sldId="260"/>
            <ac:picMk id="8" creationId="{CB76AA96-40DD-48DB-A2A5-F97F2170F4EE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862879266" sldId="261"/>
        </pc:sldMkLst>
        <pc:spChg chg="add mod">
          <ac:chgData name="Елена Сташкова" userId="afa096b8ba2670ec" providerId="LiveId" clId="{5BA85485-3BC2-4FA5-9B72-C1A39AD7C9BE}" dt="2022-11-23T14:02:34.206" v="492" actId="20577"/>
          <ac:spMkLst>
            <pc:docMk/>
            <pc:sldMk cId="1862879266" sldId="261"/>
            <ac:spMk id="2" creationId="{D5289F2A-7BD3-4FDA-85E3-D9C1ECE71EFF}"/>
          </ac:spMkLst>
        </pc:spChg>
        <pc:graphicFrameChg chg="add del mod">
          <ac:chgData name="Елена Сташкова" userId="afa096b8ba2670ec" providerId="LiveId" clId="{5BA85485-3BC2-4FA5-9B72-C1A39AD7C9BE}" dt="2022-11-23T14:03:52.437" v="502" actId="478"/>
          <ac:graphicFrameMkLst>
            <pc:docMk/>
            <pc:sldMk cId="1862879266" sldId="261"/>
            <ac:graphicFrameMk id="5" creationId="{FAAF492B-4374-43CE-B876-52F76335AC45}"/>
          </ac:graphicFrameMkLst>
        </pc:graphicFrameChg>
        <pc:graphicFrameChg chg="add del mod">
          <ac:chgData name="Елена Сташкова" userId="afa096b8ba2670ec" providerId="LiveId" clId="{5BA85485-3BC2-4FA5-9B72-C1A39AD7C9BE}" dt="2022-11-23T14:04:09.213" v="504" actId="478"/>
          <ac:graphicFrameMkLst>
            <pc:docMk/>
            <pc:sldMk cId="1862879266" sldId="261"/>
            <ac:graphicFrameMk id="6" creationId="{6DD43BCC-8C8C-4606-A20C-D0FFD59F2C18}"/>
          </ac:graphicFrameMkLst>
        </pc:graphicFrameChg>
        <pc:graphicFrameChg chg="add del mod">
          <ac:chgData name="Елена Сташкова" userId="afa096b8ba2670ec" providerId="LiveId" clId="{5BA85485-3BC2-4FA5-9B72-C1A39AD7C9BE}" dt="2022-11-23T14:05:03.181" v="506" actId="478"/>
          <ac:graphicFrameMkLst>
            <pc:docMk/>
            <pc:sldMk cId="1862879266" sldId="261"/>
            <ac:graphicFrameMk id="8" creationId="{25C88EDA-3273-4FB5-A139-5E020EF972D3}"/>
          </ac:graphicFrameMkLst>
        </pc:graphicFrameChg>
        <pc:picChg chg="add del mod">
          <ac:chgData name="Елена Сташкова" userId="afa096b8ba2670ec" providerId="LiveId" clId="{5BA85485-3BC2-4FA5-9B72-C1A39AD7C9BE}" dt="2022-11-23T14:06:38.452" v="519" actId="478"/>
          <ac:picMkLst>
            <pc:docMk/>
            <pc:sldMk cId="1862879266" sldId="261"/>
            <ac:picMk id="4" creationId="{5054C6B1-5E14-4AB8-92A8-DBED96F2E8C7}"/>
          </ac:picMkLst>
        </pc:picChg>
        <pc:picChg chg="mod">
          <ac:chgData name="Елена Сташкова" userId="afa096b8ba2670ec" providerId="LiveId" clId="{5BA85485-3BC2-4FA5-9B72-C1A39AD7C9BE}" dt="2022-11-23T14:02:38.101" v="494" actId="1076"/>
          <ac:picMkLst>
            <pc:docMk/>
            <pc:sldMk cId="1862879266" sldId="261"/>
            <ac:picMk id="7" creationId="{9E0C49B7-EC61-4653-96C4-26B53DA4C4C6}"/>
          </ac:picMkLst>
        </pc:picChg>
        <pc:picChg chg="add del mod">
          <ac:chgData name="Елена Сташкова" userId="afa096b8ba2670ec" providerId="LiveId" clId="{5BA85485-3BC2-4FA5-9B72-C1A39AD7C9BE}" dt="2022-11-23T14:06:37.693" v="518" actId="478"/>
          <ac:picMkLst>
            <pc:docMk/>
            <pc:sldMk cId="1862879266" sldId="261"/>
            <ac:picMk id="10" creationId="{06FB1E66-6A81-4C37-A316-62EB429B928F}"/>
          </ac:picMkLst>
        </pc:picChg>
        <pc:picChg chg="add mod">
          <ac:chgData name="Елена Сташкова" userId="afa096b8ba2670ec" providerId="LiveId" clId="{5BA85485-3BC2-4FA5-9B72-C1A39AD7C9BE}" dt="2022-11-23T14:07:13.452" v="530" actId="1076"/>
          <ac:picMkLst>
            <pc:docMk/>
            <pc:sldMk cId="1862879266" sldId="261"/>
            <ac:picMk id="12" creationId="{B332D63F-BE97-4DD8-8DB2-005275BDFF18}"/>
          </ac:picMkLst>
        </pc:picChg>
        <pc:picChg chg="add mod">
          <ac:chgData name="Елена Сташкова" userId="afa096b8ba2670ec" providerId="LiveId" clId="{5BA85485-3BC2-4FA5-9B72-C1A39AD7C9BE}" dt="2022-11-23T14:07:32.868" v="534" actId="1076"/>
          <ac:picMkLst>
            <pc:docMk/>
            <pc:sldMk cId="1862879266" sldId="261"/>
            <ac:picMk id="14" creationId="{2B97F81B-209C-459B-B8E2-07E3CB4DE909}"/>
          </ac:picMkLst>
        </pc:picChg>
        <pc:picChg chg="add mod">
          <ac:chgData name="Елена Сташкова" userId="afa096b8ba2670ec" providerId="LiveId" clId="{5BA85485-3BC2-4FA5-9B72-C1A39AD7C9BE}" dt="2022-11-23T14:07:22.140" v="533" actId="1076"/>
          <ac:picMkLst>
            <pc:docMk/>
            <pc:sldMk cId="1862879266" sldId="261"/>
            <ac:picMk id="16" creationId="{14646F19-CAE6-4CD0-8FFF-A6FA5590DD31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20:05.938" v="2529" actId="1076"/>
        <pc:sldMkLst>
          <pc:docMk/>
          <pc:sldMk cId="4267344383" sldId="262"/>
        </pc:sldMkLst>
        <pc:spChg chg="add mod">
          <ac:chgData name="Елена Сташкова" userId="afa096b8ba2670ec" providerId="LiveId" clId="{5BA85485-3BC2-4FA5-9B72-C1A39AD7C9BE}" dt="2022-11-23T14:12:34.944" v="575" actId="20577"/>
          <ac:spMkLst>
            <pc:docMk/>
            <pc:sldMk cId="4267344383" sldId="262"/>
            <ac:spMk id="2" creationId="{B2C55BB1-3037-4255-B2E9-78A434FF7F83}"/>
          </ac:spMkLst>
        </pc:spChg>
        <pc:picChg chg="mod">
          <ac:chgData name="Елена Сташкова" userId="afa096b8ba2670ec" providerId="LiveId" clId="{5BA85485-3BC2-4FA5-9B72-C1A39AD7C9BE}" dt="2022-11-27T14:20:05.938" v="2529" actId="1076"/>
          <ac:picMkLst>
            <pc:docMk/>
            <pc:sldMk cId="4267344383" sldId="262"/>
            <ac:picMk id="7" creationId="{9E0C49B7-EC61-4653-96C4-26B53DA4C4C6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111515128" sldId="263"/>
        </pc:sldMkLst>
        <pc:spChg chg="add del">
          <ac:chgData name="Елена Сташкова" userId="afa096b8ba2670ec" providerId="LiveId" clId="{5BA85485-3BC2-4FA5-9B72-C1A39AD7C9BE}" dt="2022-11-23T14:13:12.508" v="581" actId="478"/>
          <ac:spMkLst>
            <pc:docMk/>
            <pc:sldMk cId="1111515128" sldId="263"/>
            <ac:spMk id="2" creationId="{EDB0A2FB-6BC5-4C92-8E75-B85611C66667}"/>
          </ac:spMkLst>
        </pc:spChg>
        <pc:spChg chg="add mod">
          <ac:chgData name="Елена Сташкова" userId="afa096b8ba2670ec" providerId="LiveId" clId="{5BA85485-3BC2-4FA5-9B72-C1A39AD7C9BE}" dt="2022-11-23T14:14:26.973" v="619" actId="20577"/>
          <ac:spMkLst>
            <pc:docMk/>
            <pc:sldMk cId="1111515128" sldId="263"/>
            <ac:spMk id="3" creationId="{D2D9D89F-5ADF-4DF2-AFA4-FA6EC0426E8D}"/>
          </ac:spMkLst>
        </pc:spChg>
        <pc:picChg chg="add mod">
          <ac:chgData name="Елена Сташкова" userId="afa096b8ba2670ec" providerId="LiveId" clId="{5BA85485-3BC2-4FA5-9B72-C1A39AD7C9BE}" dt="2022-11-23T14:18:41.460" v="662" actId="14100"/>
          <ac:picMkLst>
            <pc:docMk/>
            <pc:sldMk cId="1111515128" sldId="263"/>
            <ac:picMk id="5" creationId="{908E83AC-84B4-4BE4-AEE0-C119A4ED5226}"/>
          </ac:picMkLst>
        </pc:picChg>
        <pc:picChg chg="mod">
          <ac:chgData name="Елена Сташкова" userId="afa096b8ba2670ec" providerId="LiveId" clId="{5BA85485-3BC2-4FA5-9B72-C1A39AD7C9BE}" dt="2022-11-23T14:14:30.301" v="621" actId="1076"/>
          <ac:picMkLst>
            <pc:docMk/>
            <pc:sldMk cId="1111515128" sldId="263"/>
            <ac:picMk id="7" creationId="{9E0C49B7-EC61-4653-96C4-26B53DA4C4C6}"/>
          </ac:picMkLst>
        </pc:picChg>
        <pc:picChg chg="add del mod">
          <ac:chgData name="Елена Сташкова" userId="afa096b8ba2670ec" providerId="LiveId" clId="{5BA85485-3BC2-4FA5-9B72-C1A39AD7C9BE}" dt="2022-11-23T14:18:18.189" v="655" actId="478"/>
          <ac:picMkLst>
            <pc:docMk/>
            <pc:sldMk cId="1111515128" sldId="263"/>
            <ac:picMk id="8" creationId="{66ADD59F-2469-4006-B47F-FE23D7DE36BC}"/>
          </ac:picMkLst>
        </pc:picChg>
        <pc:picChg chg="add mod">
          <ac:chgData name="Елена Сташкова" userId="afa096b8ba2670ec" providerId="LiveId" clId="{5BA85485-3BC2-4FA5-9B72-C1A39AD7C9BE}" dt="2022-11-23T14:18:45.124" v="663" actId="1076"/>
          <ac:picMkLst>
            <pc:docMk/>
            <pc:sldMk cId="1111515128" sldId="263"/>
            <ac:picMk id="10" creationId="{3B19FA2B-EF01-420A-BB2F-CEBE1DDA9D3E}"/>
          </ac:picMkLst>
        </pc:picChg>
        <pc:picChg chg="add mod">
          <ac:chgData name="Елена Сташкова" userId="afa096b8ba2670ec" providerId="LiveId" clId="{5BA85485-3BC2-4FA5-9B72-C1A39AD7C9BE}" dt="2022-11-23T14:18:30.092" v="659" actId="1076"/>
          <ac:picMkLst>
            <pc:docMk/>
            <pc:sldMk cId="1111515128" sldId="263"/>
            <ac:picMk id="12" creationId="{F84EC37A-76A9-45CC-89DC-6143B2C3CFA3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624818726" sldId="264"/>
        </pc:sldMkLst>
        <pc:spChg chg="add mod">
          <ac:chgData name="Елена Сташкова" userId="afa096b8ba2670ec" providerId="LiveId" clId="{5BA85485-3BC2-4FA5-9B72-C1A39AD7C9BE}" dt="2022-11-23T14:24:05.708" v="732" actId="207"/>
          <ac:spMkLst>
            <pc:docMk/>
            <pc:sldMk cId="624818726" sldId="264"/>
            <ac:spMk id="2" creationId="{B240CE38-E5E3-4259-8B5A-C183ADFB7479}"/>
          </ac:spMkLst>
        </pc:spChg>
        <pc:picChg chg="add mod">
          <ac:chgData name="Елена Сташкова" userId="afa096b8ba2670ec" providerId="LiveId" clId="{5BA85485-3BC2-4FA5-9B72-C1A39AD7C9BE}" dt="2022-11-23T14:24:29.981" v="736" actId="1076"/>
          <ac:picMkLst>
            <pc:docMk/>
            <pc:sldMk cId="624818726" sldId="264"/>
            <ac:picMk id="4" creationId="{9FF3820F-CDF5-40B3-A820-49F69B8981DE}"/>
          </ac:picMkLst>
        </pc:picChg>
        <pc:picChg chg="add mod">
          <ac:chgData name="Елена Сташкова" userId="afa096b8ba2670ec" providerId="LiveId" clId="{5BA85485-3BC2-4FA5-9B72-C1A39AD7C9BE}" dt="2022-11-23T14:24:43.805" v="739" actId="1076"/>
          <ac:picMkLst>
            <pc:docMk/>
            <pc:sldMk cId="624818726" sldId="264"/>
            <ac:picMk id="6" creationId="{0A30965C-458B-4712-BEDF-DB19CDF0A5EC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2837567345" sldId="265"/>
        </pc:sldMkLst>
        <pc:spChg chg="add mod">
          <ac:chgData name="Елена Сташкова" userId="afa096b8ba2670ec" providerId="LiveId" clId="{5BA85485-3BC2-4FA5-9B72-C1A39AD7C9BE}" dt="2022-11-23T14:25:56.678" v="774" actId="20577"/>
          <ac:spMkLst>
            <pc:docMk/>
            <pc:sldMk cId="2837567345" sldId="265"/>
            <ac:spMk id="2" creationId="{CB729D41-89BB-484F-96FA-1978B12BB7D3}"/>
          </ac:spMkLst>
        </pc:spChg>
        <pc:picChg chg="add mod">
          <ac:chgData name="Елена Сташкова" userId="afa096b8ba2670ec" providerId="LiveId" clId="{5BA85485-3BC2-4FA5-9B72-C1A39AD7C9BE}" dt="2022-11-23T14:26:44.221" v="788" actId="1076"/>
          <ac:picMkLst>
            <pc:docMk/>
            <pc:sldMk cId="2837567345" sldId="265"/>
            <ac:picMk id="4" creationId="{C928DFC2-AD86-41E6-BE45-DB0692222EEE}"/>
          </ac:picMkLst>
        </pc:picChg>
        <pc:picChg chg="add mod">
          <ac:chgData name="Елена Сташкова" userId="afa096b8ba2670ec" providerId="LiveId" clId="{5BA85485-3BC2-4FA5-9B72-C1A39AD7C9BE}" dt="2022-11-23T14:26:52.908" v="789" actId="1076"/>
          <ac:picMkLst>
            <pc:docMk/>
            <pc:sldMk cId="2837567345" sldId="265"/>
            <ac:picMk id="6" creationId="{61375538-DC8B-43A9-9877-E1EB6A1D7BAE}"/>
          </ac:picMkLst>
        </pc:picChg>
        <pc:picChg chg="mod">
          <ac:chgData name="Елена Сташкова" userId="afa096b8ba2670ec" providerId="LiveId" clId="{5BA85485-3BC2-4FA5-9B72-C1A39AD7C9BE}" dt="2022-11-23T14:26:02.396" v="776" actId="1076"/>
          <ac:picMkLst>
            <pc:docMk/>
            <pc:sldMk cId="2837567345" sldId="265"/>
            <ac:picMk id="7" creationId="{9E0C49B7-EC61-4653-96C4-26B53DA4C4C6}"/>
          </ac:picMkLst>
        </pc:picChg>
        <pc:picChg chg="add mod">
          <ac:chgData name="Елена Сташкова" userId="afa096b8ba2670ec" providerId="LiveId" clId="{5BA85485-3BC2-4FA5-9B72-C1A39AD7C9BE}" dt="2022-11-23T14:26:35.661" v="785" actId="1076"/>
          <ac:picMkLst>
            <pc:docMk/>
            <pc:sldMk cId="2837567345" sldId="265"/>
            <ac:picMk id="9" creationId="{119E8F67-B145-4B89-AFEC-5FE78B866459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76402089" sldId="266"/>
        </pc:sldMkLst>
        <pc:spChg chg="add mod">
          <ac:chgData name="Елена Сташкова" userId="afa096b8ba2670ec" providerId="LiveId" clId="{5BA85485-3BC2-4FA5-9B72-C1A39AD7C9BE}" dt="2022-11-23T14:31:02.003" v="829" actId="21"/>
          <ac:spMkLst>
            <pc:docMk/>
            <pc:sldMk cId="176402089" sldId="266"/>
            <ac:spMk id="2" creationId="{90A4D2BF-4B85-4360-B335-66ED58EDAC09}"/>
          </ac:spMkLst>
        </pc:spChg>
        <pc:spChg chg="add mod">
          <ac:chgData name="Елена Сташкова" userId="afa096b8ba2670ec" providerId="LiveId" clId="{5BA85485-3BC2-4FA5-9B72-C1A39AD7C9BE}" dt="2022-11-23T14:32:05.964" v="836" actId="255"/>
          <ac:spMkLst>
            <pc:docMk/>
            <pc:sldMk cId="176402089" sldId="266"/>
            <ac:spMk id="3" creationId="{E55F9391-840A-4677-A546-E25EF67FCEA7}"/>
          </ac:spMkLst>
        </pc:spChg>
        <pc:picChg chg="add mod">
          <ac:chgData name="Елена Сташкова" userId="afa096b8ba2670ec" providerId="LiveId" clId="{5BA85485-3BC2-4FA5-9B72-C1A39AD7C9BE}" dt="2022-11-23T14:31:58.405" v="835" actId="1076"/>
          <ac:picMkLst>
            <pc:docMk/>
            <pc:sldMk cId="176402089" sldId="266"/>
            <ac:picMk id="5" creationId="{AD917E01-7CE2-4FA3-9AA5-A660484D0944}"/>
          </ac:picMkLst>
        </pc:picChg>
        <pc:picChg chg="mod">
          <ac:chgData name="Елена Сташкова" userId="afa096b8ba2670ec" providerId="LiveId" clId="{5BA85485-3BC2-4FA5-9B72-C1A39AD7C9BE}" dt="2022-11-23T14:28:06.245" v="798" actId="1076"/>
          <ac:picMkLst>
            <pc:docMk/>
            <pc:sldMk cId="176402089" sldId="266"/>
            <ac:picMk id="7" creationId="{9E0C49B7-EC61-4653-96C4-26B53DA4C4C6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3091667175" sldId="267"/>
        </pc:sldMkLst>
        <pc:spChg chg="add mod">
          <ac:chgData name="Елена Сташкова" userId="afa096b8ba2670ec" providerId="LiveId" clId="{5BA85485-3BC2-4FA5-9B72-C1A39AD7C9BE}" dt="2022-11-23T14:34:47.934" v="874" actId="20577"/>
          <ac:spMkLst>
            <pc:docMk/>
            <pc:sldMk cId="3091667175" sldId="267"/>
            <ac:spMk id="2" creationId="{F07B7B2B-5AA3-446D-A12E-B7099F5CB662}"/>
          </ac:spMkLst>
        </pc:spChg>
        <pc:picChg chg="add mod">
          <ac:chgData name="Елена Сташкова" userId="afa096b8ba2670ec" providerId="LiveId" clId="{5BA85485-3BC2-4FA5-9B72-C1A39AD7C9BE}" dt="2022-11-23T14:35:54.021" v="890" actId="1076"/>
          <ac:picMkLst>
            <pc:docMk/>
            <pc:sldMk cId="3091667175" sldId="267"/>
            <ac:picMk id="4" creationId="{D6CCD4D5-0EB6-4A07-9793-BE526AB72E83}"/>
          </ac:picMkLst>
        </pc:picChg>
        <pc:picChg chg="add mod">
          <ac:chgData name="Елена Сташкова" userId="afa096b8ba2670ec" providerId="LiveId" clId="{5BA85485-3BC2-4FA5-9B72-C1A39AD7C9BE}" dt="2022-11-23T14:35:56.381" v="891" actId="1076"/>
          <ac:picMkLst>
            <pc:docMk/>
            <pc:sldMk cId="3091667175" sldId="267"/>
            <ac:picMk id="6" creationId="{81112D15-D36A-4540-9C9D-0F600B65CF06}"/>
          </ac:picMkLst>
        </pc:picChg>
        <pc:picChg chg="add mod">
          <ac:chgData name="Елена Сташкова" userId="afa096b8ba2670ec" providerId="LiveId" clId="{5BA85485-3BC2-4FA5-9B72-C1A39AD7C9BE}" dt="2022-11-23T14:35:41.319" v="887" actId="1076"/>
          <ac:picMkLst>
            <pc:docMk/>
            <pc:sldMk cId="3091667175" sldId="267"/>
            <ac:picMk id="9" creationId="{361F12F9-0A49-4630-91CC-794398843638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457332365" sldId="268"/>
        </pc:sldMkLst>
        <pc:spChg chg="add mod">
          <ac:chgData name="Елена Сташкова" userId="afa096b8ba2670ec" providerId="LiveId" clId="{5BA85485-3BC2-4FA5-9B72-C1A39AD7C9BE}" dt="2022-11-23T14:38:58.191" v="920" actId="20577"/>
          <ac:spMkLst>
            <pc:docMk/>
            <pc:sldMk cId="1457332365" sldId="268"/>
            <ac:spMk id="2" creationId="{04473CDE-7BB5-48BA-B007-1FA9305C06A6}"/>
          </ac:spMkLst>
        </pc:spChg>
        <pc:spChg chg="add mod">
          <ac:chgData name="Елена Сташкова" userId="afa096b8ba2670ec" providerId="LiveId" clId="{5BA85485-3BC2-4FA5-9B72-C1A39AD7C9BE}" dt="2022-11-23T14:41:37.767" v="971" actId="207"/>
          <ac:spMkLst>
            <pc:docMk/>
            <pc:sldMk cId="1457332365" sldId="268"/>
            <ac:spMk id="3" creationId="{495A661E-5EE5-4829-97FB-6FCFF1CA37E4}"/>
          </ac:spMkLst>
        </pc:spChg>
        <pc:picChg chg="add mod">
          <ac:chgData name="Елена Сташкова" userId="afa096b8ba2670ec" providerId="LiveId" clId="{5BA85485-3BC2-4FA5-9B72-C1A39AD7C9BE}" dt="2022-11-23T14:42:49.685" v="987" actId="14100"/>
          <ac:picMkLst>
            <pc:docMk/>
            <pc:sldMk cId="1457332365" sldId="268"/>
            <ac:picMk id="5" creationId="{851CAF6E-BDFF-4A86-A87B-E555BF98DDC6}"/>
          </ac:picMkLst>
        </pc:picChg>
        <pc:picChg chg="mod">
          <ac:chgData name="Елена Сташкова" userId="afa096b8ba2670ec" providerId="LiveId" clId="{5BA85485-3BC2-4FA5-9B72-C1A39AD7C9BE}" dt="2022-11-23T14:42:37.950" v="986" actId="1076"/>
          <ac:picMkLst>
            <pc:docMk/>
            <pc:sldMk cId="1457332365" sldId="268"/>
            <ac:picMk id="7" creationId="{9E0C49B7-EC61-4653-96C4-26B53DA4C4C6}"/>
          </ac:picMkLst>
        </pc:picChg>
        <pc:picChg chg="add mod">
          <ac:chgData name="Елена Сташкова" userId="afa096b8ba2670ec" providerId="LiveId" clId="{5BA85485-3BC2-4FA5-9B72-C1A39AD7C9BE}" dt="2022-11-23T14:42:30.253" v="983" actId="1076"/>
          <ac:picMkLst>
            <pc:docMk/>
            <pc:sldMk cId="1457332365" sldId="268"/>
            <ac:picMk id="8" creationId="{7252B4BC-E3FD-4141-AEFC-2D56566E8761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2397019464" sldId="269"/>
        </pc:sldMkLst>
        <pc:spChg chg="add mod">
          <ac:chgData name="Елена Сташкова" userId="afa096b8ba2670ec" providerId="LiveId" clId="{5BA85485-3BC2-4FA5-9B72-C1A39AD7C9BE}" dt="2022-11-23T14:47:58.519" v="1021" actId="20577"/>
          <ac:spMkLst>
            <pc:docMk/>
            <pc:sldMk cId="2397019464" sldId="269"/>
            <ac:spMk id="2" creationId="{A7F0F6B5-1005-4393-85A5-4688532A2D3D}"/>
          </ac:spMkLst>
        </pc:spChg>
        <pc:picChg chg="add mod">
          <ac:chgData name="Елена Сташкова" userId="afa096b8ba2670ec" providerId="LiveId" clId="{5BA85485-3BC2-4FA5-9B72-C1A39AD7C9BE}" dt="2022-11-23T16:06:20.775" v="1185" actId="14100"/>
          <ac:picMkLst>
            <pc:docMk/>
            <pc:sldMk cId="2397019464" sldId="269"/>
            <ac:picMk id="4" creationId="{EB797698-4D81-4248-9945-C282CFCCC03D}"/>
          </ac:picMkLst>
        </pc:picChg>
        <pc:picChg chg="add mod">
          <ac:chgData name="Елена Сташкова" userId="afa096b8ba2670ec" providerId="LiveId" clId="{5BA85485-3BC2-4FA5-9B72-C1A39AD7C9BE}" dt="2022-11-23T15:05:26.942" v="1076" actId="1076"/>
          <ac:picMkLst>
            <pc:docMk/>
            <pc:sldMk cId="2397019464" sldId="269"/>
            <ac:picMk id="6" creationId="{9A08C29B-8480-4CA7-B97D-210FE8BCE1CA}"/>
          </ac:picMkLst>
        </pc:picChg>
        <pc:picChg chg="mod">
          <ac:chgData name="Елена Сташкова" userId="afa096b8ba2670ec" providerId="LiveId" clId="{5BA85485-3BC2-4FA5-9B72-C1A39AD7C9BE}" dt="2022-11-23T15:03:56.054" v="1045" actId="1076"/>
          <ac:picMkLst>
            <pc:docMk/>
            <pc:sldMk cId="2397019464" sldId="269"/>
            <ac:picMk id="7" creationId="{9E0C49B7-EC61-4653-96C4-26B53DA4C4C6}"/>
          </ac:picMkLst>
        </pc:picChg>
        <pc:picChg chg="add mod">
          <ac:chgData name="Елена Сташкова" userId="afa096b8ba2670ec" providerId="LiveId" clId="{5BA85485-3BC2-4FA5-9B72-C1A39AD7C9BE}" dt="2022-11-23T15:05:17.334" v="1074" actId="1076"/>
          <ac:picMkLst>
            <pc:docMk/>
            <pc:sldMk cId="2397019464" sldId="269"/>
            <ac:picMk id="9" creationId="{F33BDF1D-72A0-4457-A1B0-9E0E371F1761}"/>
          </ac:picMkLst>
        </pc:picChg>
        <pc:picChg chg="add mod">
          <ac:chgData name="Елена Сташкова" userId="afa096b8ba2670ec" providerId="LiveId" clId="{5BA85485-3BC2-4FA5-9B72-C1A39AD7C9BE}" dt="2022-11-23T15:05:13.934" v="1073" actId="1076"/>
          <ac:picMkLst>
            <pc:docMk/>
            <pc:sldMk cId="2397019464" sldId="269"/>
            <ac:picMk id="11" creationId="{E3530955-347C-4704-9FF9-C7CCBD750A12}"/>
          </ac:picMkLst>
        </pc:picChg>
        <pc:picChg chg="add mod">
          <ac:chgData name="Елена Сташкова" userId="afa096b8ba2670ec" providerId="LiveId" clId="{5BA85485-3BC2-4FA5-9B72-C1A39AD7C9BE}" dt="2022-11-23T15:05:34.782" v="1077" actId="1076"/>
          <ac:picMkLst>
            <pc:docMk/>
            <pc:sldMk cId="2397019464" sldId="269"/>
            <ac:picMk id="13" creationId="{8BF0B02F-8085-4AF2-B7F9-F5608B6BF355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807177042" sldId="270"/>
        </pc:sldMkLst>
        <pc:spChg chg="add mod">
          <ac:chgData name="Елена Сташкова" userId="afa096b8ba2670ec" providerId="LiveId" clId="{5BA85485-3BC2-4FA5-9B72-C1A39AD7C9BE}" dt="2022-11-23T15:58:16.681" v="1107" actId="114"/>
          <ac:spMkLst>
            <pc:docMk/>
            <pc:sldMk cId="1807177042" sldId="270"/>
            <ac:spMk id="2" creationId="{78124C13-D146-4388-AD79-767C9FBEF50E}"/>
          </ac:spMkLst>
        </pc:spChg>
        <pc:spChg chg="add mod">
          <ac:chgData name="Елена Сташкова" userId="afa096b8ba2670ec" providerId="LiveId" clId="{5BA85485-3BC2-4FA5-9B72-C1A39AD7C9BE}" dt="2022-11-23T16:02:47.105" v="1167" actId="14100"/>
          <ac:spMkLst>
            <pc:docMk/>
            <pc:sldMk cId="1807177042" sldId="270"/>
            <ac:spMk id="3" creationId="{482A7BDE-9FB0-4BE8-AC32-60D829855018}"/>
          </ac:spMkLst>
        </pc:spChg>
        <pc:picChg chg="add mod">
          <ac:chgData name="Елена Сташкова" userId="afa096b8ba2670ec" providerId="LiveId" clId="{5BA85485-3BC2-4FA5-9B72-C1A39AD7C9BE}" dt="2022-11-23T16:03:21.204" v="1176" actId="1076"/>
          <ac:picMkLst>
            <pc:docMk/>
            <pc:sldMk cId="1807177042" sldId="270"/>
            <ac:picMk id="5" creationId="{8BA37CA7-947B-47D5-8A92-8B6751A395F9}"/>
          </ac:picMkLst>
        </pc:picChg>
        <pc:picChg chg="mod">
          <ac:chgData name="Елена Сташкова" userId="afa096b8ba2670ec" providerId="LiveId" clId="{5BA85485-3BC2-4FA5-9B72-C1A39AD7C9BE}" dt="2022-11-23T15:54:58.845" v="1086" actId="1076"/>
          <ac:picMkLst>
            <pc:docMk/>
            <pc:sldMk cId="1807177042" sldId="270"/>
            <ac:picMk id="7" creationId="{9E0C49B7-EC61-4653-96C4-26B53DA4C4C6}"/>
          </ac:picMkLst>
        </pc:picChg>
        <pc:picChg chg="add mod">
          <ac:chgData name="Елена Сташкова" userId="afa096b8ba2670ec" providerId="LiveId" clId="{5BA85485-3BC2-4FA5-9B72-C1A39AD7C9BE}" dt="2022-11-23T16:03:38.253" v="1183" actId="1076"/>
          <ac:picMkLst>
            <pc:docMk/>
            <pc:sldMk cId="1807177042" sldId="270"/>
            <ac:picMk id="8" creationId="{F32ECC0A-4D2E-431E-BAB0-39532B2A168E}"/>
          </ac:picMkLst>
        </pc:picChg>
        <pc:picChg chg="add mod">
          <ac:chgData name="Елена Сташкова" userId="afa096b8ba2670ec" providerId="LiveId" clId="{5BA85485-3BC2-4FA5-9B72-C1A39AD7C9BE}" dt="2022-11-23T16:03:44.376" v="1184" actId="14100"/>
          <ac:picMkLst>
            <pc:docMk/>
            <pc:sldMk cId="1807177042" sldId="270"/>
            <ac:picMk id="10" creationId="{AB68A79E-7441-416E-8DBF-BA42F8B587EE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045121912" sldId="271"/>
        </pc:sldMkLst>
        <pc:spChg chg="add mod">
          <ac:chgData name="Елена Сташкова" userId="afa096b8ba2670ec" providerId="LiveId" clId="{5BA85485-3BC2-4FA5-9B72-C1A39AD7C9BE}" dt="2022-11-23T16:14:51.595" v="1217" actId="20577"/>
          <ac:spMkLst>
            <pc:docMk/>
            <pc:sldMk cId="1045121912" sldId="271"/>
            <ac:spMk id="2" creationId="{DBD7F5F9-40CF-41D9-97DE-916FA5B5AB06}"/>
          </ac:spMkLst>
        </pc:spChg>
        <pc:picChg chg="add mod">
          <ac:chgData name="Елена Сташкова" userId="afa096b8ba2670ec" providerId="LiveId" clId="{5BA85485-3BC2-4FA5-9B72-C1A39AD7C9BE}" dt="2022-11-23T16:15:50.741" v="1232" actId="1076"/>
          <ac:picMkLst>
            <pc:docMk/>
            <pc:sldMk cId="1045121912" sldId="271"/>
            <ac:picMk id="4" creationId="{C52EC4C5-F7F4-4243-8384-7FC757FA5B23}"/>
          </ac:picMkLst>
        </pc:picChg>
        <pc:picChg chg="add mod">
          <ac:chgData name="Елена Сташкова" userId="afa096b8ba2670ec" providerId="LiveId" clId="{5BA85485-3BC2-4FA5-9B72-C1A39AD7C9BE}" dt="2022-11-23T16:15:52.210" v="1233" actId="1076"/>
          <ac:picMkLst>
            <pc:docMk/>
            <pc:sldMk cId="1045121912" sldId="271"/>
            <ac:picMk id="6" creationId="{29E605B4-659E-4D45-9A99-E33E7EE1A75F}"/>
          </ac:picMkLst>
        </pc:picChg>
      </pc:sldChg>
      <pc:sldChg chg="add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3738059916" sldId="272"/>
        </pc:sldMkLst>
        <pc:spChg chg="add mod">
          <ac:chgData name="Елена Сташкова" userId="afa096b8ba2670ec" providerId="LiveId" clId="{5BA85485-3BC2-4FA5-9B72-C1A39AD7C9BE}" dt="2022-11-23T16:18:49.699" v="1255" actId="207"/>
          <ac:spMkLst>
            <pc:docMk/>
            <pc:sldMk cId="3738059916" sldId="272"/>
            <ac:spMk id="2" creationId="{312AA73D-8E0B-4D3A-A839-0BA02FB6FBAA}"/>
          </ac:spMkLst>
        </pc:spChg>
        <pc:spChg chg="add mod">
          <ac:chgData name="Елена Сташкова" userId="afa096b8ba2670ec" providerId="LiveId" clId="{5BA85485-3BC2-4FA5-9B72-C1A39AD7C9BE}" dt="2022-11-23T16:21:09.430" v="1270" actId="207"/>
          <ac:spMkLst>
            <pc:docMk/>
            <pc:sldMk cId="3738059916" sldId="272"/>
            <ac:spMk id="3" creationId="{8B276667-F3F5-407A-A4D6-19A0D70B031C}"/>
          </ac:spMkLst>
        </pc:spChg>
        <pc:picChg chg="add mod">
          <ac:chgData name="Елена Сташкова" userId="afa096b8ba2670ec" providerId="LiveId" clId="{5BA85485-3BC2-4FA5-9B72-C1A39AD7C9BE}" dt="2022-11-23T16:24:26.075" v="1273" actId="1076"/>
          <ac:picMkLst>
            <pc:docMk/>
            <pc:sldMk cId="3738059916" sldId="272"/>
            <ac:picMk id="5" creationId="{F6C417D1-69D3-4538-9E3F-AA66D5EA47DE}"/>
          </ac:picMkLst>
        </pc:picChg>
        <pc:picChg chg="mod">
          <ac:chgData name="Елена Сташкова" userId="afa096b8ba2670ec" providerId="LiveId" clId="{5BA85485-3BC2-4FA5-9B72-C1A39AD7C9BE}" dt="2022-11-23T16:19:13.256" v="1257" actId="1076"/>
          <ac:picMkLst>
            <pc:docMk/>
            <pc:sldMk cId="3738059916" sldId="272"/>
            <ac:picMk id="7" creationId="{9E0C49B7-EC61-4653-96C4-26B53DA4C4C6}"/>
          </ac:picMkLst>
        </pc:picChg>
      </pc:sldChg>
      <pc:sldChg chg="addSp delSp modSp add mod modTransition">
        <pc:chgData name="Елена Сташкова" userId="afa096b8ba2670ec" providerId="LiveId" clId="{5BA85485-3BC2-4FA5-9B72-C1A39AD7C9BE}" dt="2022-11-27T14:18:45.021" v="2527"/>
        <pc:sldMkLst>
          <pc:docMk/>
          <pc:sldMk cId="1009645825" sldId="273"/>
        </pc:sldMkLst>
        <pc:spChg chg="add mod">
          <ac:chgData name="Елена Сташкова" userId="afa096b8ba2670ec" providerId="LiveId" clId="{5BA85485-3BC2-4FA5-9B72-C1A39AD7C9BE}" dt="2022-11-27T13:15:05.322" v="1692" actId="14100"/>
          <ac:spMkLst>
            <pc:docMk/>
            <pc:sldMk cId="1009645825" sldId="273"/>
            <ac:spMk id="2" creationId="{79F53AA3-EAF9-4E41-B210-3282262EFE32}"/>
          </ac:spMkLst>
        </pc:spChg>
        <pc:picChg chg="add del mod">
          <ac:chgData name="Елена Сташкова" userId="afa096b8ba2670ec" providerId="LiveId" clId="{5BA85485-3BC2-4FA5-9B72-C1A39AD7C9BE}" dt="2022-11-27T13:10:16.896" v="1667" actId="478"/>
          <ac:picMkLst>
            <pc:docMk/>
            <pc:sldMk cId="1009645825" sldId="273"/>
            <ac:picMk id="4" creationId="{FD1334FE-0E5F-4569-B59F-4A690BBD7BC8}"/>
          </ac:picMkLst>
        </pc:picChg>
        <pc:picChg chg="add del mod">
          <ac:chgData name="Елена Сташкова" userId="afa096b8ba2670ec" providerId="LiveId" clId="{5BA85485-3BC2-4FA5-9B72-C1A39AD7C9BE}" dt="2022-11-27T13:09:53.477" v="1660" actId="478"/>
          <ac:picMkLst>
            <pc:docMk/>
            <pc:sldMk cId="1009645825" sldId="273"/>
            <ac:picMk id="6" creationId="{AE04D7AD-A0EB-46FF-A19C-AE07BF32D1FF}"/>
          </ac:picMkLst>
        </pc:picChg>
        <pc:picChg chg="mod">
          <ac:chgData name="Елена Сташкова" userId="afa096b8ba2670ec" providerId="LiveId" clId="{5BA85485-3BC2-4FA5-9B72-C1A39AD7C9BE}" dt="2022-11-27T13:15:17.873" v="1694" actId="14100"/>
          <ac:picMkLst>
            <pc:docMk/>
            <pc:sldMk cId="1009645825" sldId="273"/>
            <ac:picMk id="7" creationId="{9E0C49B7-EC61-4653-96C4-26B53DA4C4C6}"/>
          </ac:picMkLst>
        </pc:picChg>
        <pc:picChg chg="add del mod">
          <ac:chgData name="Елена Сташкова" userId="afa096b8ba2670ec" providerId="LiveId" clId="{5BA85485-3BC2-4FA5-9B72-C1A39AD7C9BE}" dt="2022-11-27T13:14:21.793" v="1683" actId="478"/>
          <ac:picMkLst>
            <pc:docMk/>
            <pc:sldMk cId="1009645825" sldId="273"/>
            <ac:picMk id="9" creationId="{FFC8B4BE-FAEC-4413-B939-47BECE2A7EB3}"/>
          </ac:picMkLst>
        </pc:picChg>
        <pc:picChg chg="add del mod">
          <ac:chgData name="Елена Сташкова" userId="afa096b8ba2670ec" providerId="LiveId" clId="{5BA85485-3BC2-4FA5-9B72-C1A39AD7C9BE}" dt="2022-11-27T13:11:12.302" v="1671" actId="478"/>
          <ac:picMkLst>
            <pc:docMk/>
            <pc:sldMk cId="1009645825" sldId="273"/>
            <ac:picMk id="11" creationId="{FFCAB7C9-DBE9-48CD-8D39-FEAB2FD1FB21}"/>
          </ac:picMkLst>
        </pc:picChg>
        <pc:picChg chg="add del mod">
          <ac:chgData name="Елена Сташкова" userId="afa096b8ba2670ec" providerId="LiveId" clId="{5BA85485-3BC2-4FA5-9B72-C1A39AD7C9BE}" dt="2022-11-27T13:14:09.495" v="1679" actId="478"/>
          <ac:picMkLst>
            <pc:docMk/>
            <pc:sldMk cId="1009645825" sldId="273"/>
            <ac:picMk id="13" creationId="{2454B74C-5A05-4618-8767-1E3ADFB57B25}"/>
          </ac:picMkLst>
        </pc:picChg>
        <pc:picChg chg="add del mod">
          <ac:chgData name="Елена Сташкова" userId="afa096b8ba2670ec" providerId="LiveId" clId="{5BA85485-3BC2-4FA5-9B72-C1A39AD7C9BE}" dt="2022-11-27T13:14:18.168" v="1682" actId="478"/>
          <ac:picMkLst>
            <pc:docMk/>
            <pc:sldMk cId="1009645825" sldId="273"/>
            <ac:picMk id="15" creationId="{66BA5528-71CB-4D69-88B1-323837116219}"/>
          </ac:picMkLst>
        </pc:picChg>
        <pc:picChg chg="add mod">
          <ac:chgData name="Елена Сташкова" userId="afa096b8ba2670ec" providerId="LiveId" clId="{5BA85485-3BC2-4FA5-9B72-C1A39AD7C9BE}" dt="2022-11-27T13:15:12.901" v="1693" actId="1076"/>
          <ac:picMkLst>
            <pc:docMk/>
            <pc:sldMk cId="1009645825" sldId="273"/>
            <ac:picMk id="17" creationId="{1402B7D0-BC58-4CAC-A413-E8B6DCC9339D}"/>
          </ac:picMkLst>
        </pc:picChg>
      </pc:sldChg>
      <pc:sldChg chg="addSp delSp modSp add mod modTransition setBg">
        <pc:chgData name="Елена Сташкова" userId="afa096b8ba2670ec" providerId="LiveId" clId="{5BA85485-3BC2-4FA5-9B72-C1A39AD7C9BE}" dt="2022-11-27T14:18:45.021" v="2527"/>
        <pc:sldMkLst>
          <pc:docMk/>
          <pc:sldMk cId="2546372257" sldId="274"/>
        </pc:sldMkLst>
        <pc:spChg chg="add mod">
          <ac:chgData name="Елена Сташкова" userId="afa096b8ba2670ec" providerId="LiveId" clId="{5BA85485-3BC2-4FA5-9B72-C1A39AD7C9BE}" dt="2022-11-27T14:11:28.069" v="2526" actId="14100"/>
          <ac:spMkLst>
            <pc:docMk/>
            <pc:sldMk cId="2546372257" sldId="274"/>
            <ac:spMk id="2" creationId="{6A41A10B-924E-4833-9D4A-832C76B8D550}"/>
          </ac:spMkLst>
        </pc:spChg>
        <pc:spChg chg="add del mod">
          <ac:chgData name="Елена Сташкова" userId="afa096b8ba2670ec" providerId="LiveId" clId="{5BA85485-3BC2-4FA5-9B72-C1A39AD7C9BE}" dt="2022-11-27T13:54:59.875" v="2031" actId="478"/>
          <ac:spMkLst>
            <pc:docMk/>
            <pc:sldMk cId="2546372257" sldId="274"/>
            <ac:spMk id="3" creationId="{BF7410A2-159F-4CA7-BF11-38DA286B6FAE}"/>
          </ac:spMkLst>
        </pc:spChg>
        <pc:spChg chg="add del">
          <ac:chgData name="Елена Сташкова" userId="afa096b8ba2670ec" providerId="LiveId" clId="{5BA85485-3BC2-4FA5-9B72-C1A39AD7C9BE}" dt="2022-11-27T13:54:22.865" v="2025" actId="478"/>
          <ac:spMkLst>
            <pc:docMk/>
            <pc:sldMk cId="2546372257" sldId="274"/>
            <ac:spMk id="4" creationId="{C6453CD5-661F-49C7-AB2E-34DE8A19D379}"/>
          </ac:spMkLst>
        </pc:spChg>
        <pc:spChg chg="add del mod">
          <ac:chgData name="Елена Сташкова" userId="afa096b8ba2670ec" providerId="LiveId" clId="{5BA85485-3BC2-4FA5-9B72-C1A39AD7C9BE}" dt="2022-11-27T13:54:21.318" v="2024" actId="478"/>
          <ac:spMkLst>
            <pc:docMk/>
            <pc:sldMk cId="2546372257" sldId="274"/>
            <ac:spMk id="5" creationId="{E3A9A86B-AE67-40FA-8BF3-7814EB9C28C6}"/>
          </ac:spMkLst>
        </pc:spChg>
        <pc:spChg chg="add mod">
          <ac:chgData name="Елена Сташкова" userId="afa096b8ba2670ec" providerId="LiveId" clId="{5BA85485-3BC2-4FA5-9B72-C1A39AD7C9BE}" dt="2022-11-27T14:10:17.621" v="2514" actId="1076"/>
          <ac:spMkLst>
            <pc:docMk/>
            <pc:sldMk cId="2546372257" sldId="274"/>
            <ac:spMk id="6" creationId="{1960EBD8-794E-4229-A2F7-2DA94437D947}"/>
          </ac:spMkLst>
        </pc:spChg>
      </pc:sldChg>
      <pc:sldChg chg="add del modTransition">
        <pc:chgData name="Елена Сташкова" userId="afa096b8ba2670ec" providerId="LiveId" clId="{5BA85485-3BC2-4FA5-9B72-C1A39AD7C9BE}" dt="2022-11-27T14:18:49.598" v="2528" actId="47"/>
        <pc:sldMkLst>
          <pc:docMk/>
          <pc:sldMk cId="1191307010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97F7C-4C8E-4A5B-B92D-2FD84AB5A7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F93058-B67D-4330-8F9F-A54722275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87F05F-211A-42E7-98D5-9FDD93613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C251E9-9187-4605-A8BE-8E1239CA7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5FD204-BF99-4C8D-88CF-B0E391E69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88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AA98E2-37A1-422A-9732-49635DDA4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DD5B70-9D84-48C7-9C5E-BA364F2CA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D33A89-CEFF-4975-BF96-D96FD7218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D08DE0-AF8F-415A-8957-02A4DFFFB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F7E519-1A12-4AF5-85DE-F8679DF3A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90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FCC4994-4E30-4D04-B859-748B97D838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F5F636-6864-4B20-B909-39E88750F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1DD87B-B63D-4974-B220-A7A64DAFC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31FD76-1E42-41A3-AE18-694299810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6C8BF9-22CE-4F03-8BE3-6CFB65F66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5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1A083-FFC3-440D-B2BF-24B96AABE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468D94-C3CA-4D0D-BD53-3C6D9E5E1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994EA5-388E-4ADA-8B85-5DA9519AA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04D4B1-990D-4D89-8F91-9F65BB361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AE461A-A0C8-4EA9-97E8-41A145E9B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364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15077-D790-4F45-AD15-F98D877F0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D41FC0-633E-4667-8FA2-5987993BF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154310-EDB5-4583-8257-775C900EA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A80B2E-3DB1-450E-8FA4-40612D746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E2831-36A4-495C-A5FD-894576DCA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18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E80FE1-FB3F-448D-B02A-CF14F8CC3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3BAE6D-412B-4703-B37E-A247880E4E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2DA31-5DAC-4E14-A99E-AE69C0B6B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5EB60-4E16-4BB5-AF98-A4103A111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D56090-4784-404C-A673-02FBB145E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0510AC-3179-46A6-9504-82F0F900E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092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394F7-1959-4703-8D3D-7E6F6D624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6E2FEA-369A-4457-936D-C8B1CF0D6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B9039B-FF8B-4718-B10A-0797C720D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9A9235E-F7FA-43DE-8844-C3C85F60C3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9DC3E60-45EF-41AF-87BB-5E96D66DFE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8AA8B3-3BAF-4D2B-B149-1A0A64D1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C78FAC9-00C2-455F-9664-A4D0D60D0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032E57-FE2D-4344-AFAD-5547899BB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689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2C794-B91E-446B-9B4C-CAB007561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0BBF6C9-546C-44B2-B954-BF0C466C4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F54508-C24D-4EA3-9280-CF5ED0DCD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3AEFB80-A2C7-4A0A-82C5-771A26F7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504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08C196-D578-49DC-A702-6D7BD9DEC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D54C1DA-6E0F-49DE-A3D9-3255C9EAA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930953-DEBA-41C0-9F3E-B437DDA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5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546423-1DEF-4533-9936-BBBB0EEC4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E7E75D-CA80-481A-9154-5EB4BB916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928DDB-65C1-4045-94D2-4D635D393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409272-3616-438C-B6A0-EE42A5EFF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E7E1DB-BE4E-43A6-A551-B7B76B633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D7E9E1-661E-466E-A09F-02269B58B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37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CD57-8B54-45E8-91CF-553F58365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3254AE-1724-467D-85B6-F75B41B25E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C2A26F-C438-49EF-85BF-1DCD2EAB8A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4100D7-D1F7-46E5-81C9-6D82A9208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8FDF1-62D3-4EB7-B5EC-4644C1370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F89DC9-B9E6-49DB-8713-A0B01EB1A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183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D9C91-578A-4D79-AB9A-FA02DC980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AF20C8-105E-44AD-A7DC-E2A3CD031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B31A5D-302C-4DDF-B9F2-8458C8774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BE56A-755B-49E2-AC0F-D1A354D824A0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1C1688-ABB7-429B-8AF8-09982E8B93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538DD8-E5C8-498A-87A3-A2C58F818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71444-3FFB-482F-BF08-ACDC635C6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70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7%D0%B0%D0%BF%D0%BE%D0%BB%D1%8F%D1%80%D1%8C%D0%B5" TargetMode="External"/><Relationship Id="rId13" Type="http://schemas.openxmlformats.org/officeDocument/2006/relationships/hyperlink" Target="https://ru.wikipedia.org/wiki/%D0%9F%D0%BE%D0%BB%D1%8F%D1%80%D0%BD%D1%8B%D0%B9" TargetMode="External"/><Relationship Id="rId3" Type="http://schemas.openxmlformats.org/officeDocument/2006/relationships/hyperlink" Target="https://ru.wikipedia.org/wiki/%D0%A2%D0%B8%D0%BC%D0%BE%D0%BD%D0%B8%D0%BD%D0%BE_(%D0%B4%D0%B5%D1%80%D0%B5%D0%B2%D0%BD%D1%8F,_%D0%9A%D1%80%D0%B0%D1%81%D0%BD%D0%BE%D1%8F%D1%80%D1%81%D0%BA%D0%B8%D0%B9_%D0%BA%D1%80%D0%B0%D0%B9)" TargetMode="External"/><Relationship Id="rId7" Type="http://schemas.openxmlformats.org/officeDocument/2006/relationships/hyperlink" Target="https://ru.wikipedia.org/wiki/1940_%D0%B3%D0%BE%D0%B4" TargetMode="External"/><Relationship Id="rId12" Type="http://schemas.openxmlformats.org/officeDocument/2006/relationships/hyperlink" Target="https://ru.wikipedia.org/wiki/%D0%9A%D1%80%D0%B0%D1%81%D0%BD%D0%BE%D1%8F%D1%80%D1%81%D0%BA" TargetMode="External"/><Relationship Id="rId17" Type="http://schemas.openxmlformats.org/officeDocument/2006/relationships/image" Target="../media/image18.jpg"/><Relationship Id="rId2" Type="http://schemas.openxmlformats.org/officeDocument/2006/relationships/image" Target="../media/image1.jpg"/><Relationship Id="rId16" Type="http://schemas.openxmlformats.org/officeDocument/2006/relationships/hyperlink" Target="https://ru.wikipedia.org/wiki/%D0%9D%D0%B0%D0%B2%D0%B5%D1%87%D0%BD%D0%BE_%D0%B7%D0%B0%D1%87%D0%B8%D1%81%D0%BB%D0%B5%D0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A%D1%80%D0%B0%D1%81%D0%BD%D0%B0%D1%8F_%D0%90%D1%80%D0%BC%D0%B8%D1%8F" TargetMode="External"/><Relationship Id="rId11" Type="http://schemas.openxmlformats.org/officeDocument/2006/relationships/hyperlink" Target="https://ru.wikipedia.org/wiki/%D0%9C%D1%83%D1%80%D0%BC%D0%B0%D0%BD%D1%81%D0%BA" TargetMode="External"/><Relationship Id="rId5" Type="http://schemas.openxmlformats.org/officeDocument/2006/relationships/hyperlink" Target="https://ru.wikipedia.org/wiki/%D0%9A%D1%80%D0%B0%D1%81%D0%BD%D0%BE%D1%8F%D1%80%D1%81%D0%BA%D0%B8%D0%B9_%D0%BA%D1%80%D0%B0%D0%B9" TargetMode="External"/><Relationship Id="rId15" Type="http://schemas.openxmlformats.org/officeDocument/2006/relationships/hyperlink" Target="https://ru.wikipedia.org/wiki/1964_%D0%B3%D0%BE%D0%B4" TargetMode="External"/><Relationship Id="rId10" Type="http://schemas.openxmlformats.org/officeDocument/2006/relationships/hyperlink" Target="https://ru.wikipedia.org/wiki/%D0%9C%D1%83%D1%80%D0%BC%D0%B0%D0%BD%D1%81%D0%BA%D0%B0%D1%8F_%D0%BE%D0%B1%D0%BB%D0%B0%D1%81%D1%82%D1%8C" TargetMode="External"/><Relationship Id="rId4" Type="http://schemas.openxmlformats.org/officeDocument/2006/relationships/hyperlink" Target="https://ru.wikipedia.org/wiki/%D0%90%D1%87%D0%B8%D0%BD%D1%81%D0%BA%D0%B8%D0%B9_%D1%80%D0%B0%D0%B9%D0%BE%D0%BD" TargetMode="External"/><Relationship Id="rId9" Type="http://schemas.openxmlformats.org/officeDocument/2006/relationships/hyperlink" Target="https://ru.wikipedia.org/wiki/%D0%94%D0%BE%D0%BB%D0%B8%D0%BD%D0%B0_%D0%A1%D0%BB%D0%B0%D0%B2%D1%8B_(%D0%9C%D1%83%D1%80%D0%BC%D0%B0%D0%BD%D1%81%D0%BA%D0%B0%D1%8F_%D0%BE%D0%B1%D0%BB%D0%B0%D1%81%D1%82%D1%8C)" TargetMode="External"/><Relationship Id="rId14" Type="http://schemas.openxmlformats.org/officeDocument/2006/relationships/hyperlink" Target="https://ru.wikipedia.org/wiki/%D0%9B%D0%B0%D0%BF%D1%88%D0%B8%D1%85%D0%B0_(%D1%81%D0%B5%D0%BB%D0%BE,_%D0%9A%D1%80%D0%B0%D1%81%D0%BD%D0%BE%D1%8F%D1%80%D1%81%D0%BA%D0%B8%D0%B9_%D0%BA%D1%80%D0%B0%D0%B9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3%D1%80%D0%BE%D0%BC%D0%BA%D0%B8%D0%B9_(%D1%8D%D1%81%D0%BC%D0%B8%D0%BD%D0%B5%D1%86,_1936)&amp;action=edit&amp;redlink=1" TargetMode="External"/><Relationship Id="rId13" Type="http://schemas.openxmlformats.org/officeDocument/2006/relationships/hyperlink" Target="https://ru.wikipedia.org/wiki/%D0%A1%D0%B5%D0%B2%D0%B5%D1%80%D0%BE%D0%BC%D0%BE%D1%80%D1%81%D0%BA" TargetMode="External"/><Relationship Id="rId18" Type="http://schemas.openxmlformats.org/officeDocument/2006/relationships/image" Target="../media/image23.jpg"/><Relationship Id="rId3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7" Type="http://schemas.openxmlformats.org/officeDocument/2006/relationships/hyperlink" Target="https://ru.wikipedia.org/wiki/%D0%9C%D0%BE%D1%82%D0%BE%D1%80%D0%B8%D1%81%D1%82" TargetMode="External"/><Relationship Id="rId12" Type="http://schemas.openxmlformats.org/officeDocument/2006/relationships/hyperlink" Target="https://ru.wikipedia.org/wiki/%D0%93%D1%80%D0%B0%D0%BD%D0%B8%D1%82%D0%BD%D1%8B%D0%B9_(%D0%9C%D1%83%D1%80%D0%BC%D0%B0%D0%BD%D1%81%D0%BA%D0%B0%D1%8F_%D0%BE%D0%B1%D0%BB%D0%B0%D1%81%D1%82%D1%8C)" TargetMode="External"/><Relationship Id="rId17" Type="http://schemas.openxmlformats.org/officeDocument/2006/relationships/image" Target="../media/image22.jpg"/><Relationship Id="rId2" Type="http://schemas.openxmlformats.org/officeDocument/2006/relationships/image" Target="../media/image1.jpg"/><Relationship Id="rId16" Type="http://schemas.openxmlformats.org/officeDocument/2006/relationships/hyperlink" Target="https://ru.wikipedia.org/wiki/%D0%A1%D0%BE%D0%BB%D0%BE%D0%B2%D0%B5%D1%86%D0%BA%D0%B8%D0%B9_(%D0%BF%D0%BE%D1%81%D1%91%D0%BB%D0%BE%D0%BA)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8%D0%BA%D0%BE%D0%BB%D0%B0_%D0%B1%D0%BE%D1%86%D0%BC%D0%B0%D0%BD%D0%BE%D0%B2_%D0%B8_%D1%8E%D0%BD%D0%B3" TargetMode="External"/><Relationship Id="rId11" Type="http://schemas.openxmlformats.org/officeDocument/2006/relationships/hyperlink" Target="https://ru.wikipedia.org/wiki/%D0%9E%D1%80%D0%B4%D0%B5%D0%BD_%D0%9E%D1%82%D0%B5%D1%87%D0%B5%D1%81%D1%82%D0%B2%D0%B5%D0%BD%D0%BD%D0%BE%D0%B9_%D0%B2%D0%BE%D0%B9%D0%BD%D1%8B" TargetMode="External"/><Relationship Id="rId5" Type="http://schemas.openxmlformats.org/officeDocument/2006/relationships/hyperlink" Target="https://ru.wikipedia.org/wiki/%D0%90%D1%80%D1%85%D0%B0%D0%BD%D0%B3%D0%B5%D0%BB%D1%8C%D1%81%D0%BA" TargetMode="External"/><Relationship Id="rId15" Type="http://schemas.openxmlformats.org/officeDocument/2006/relationships/hyperlink" Target="https://ru.wikipedia.org/wiki/%D0%9C%D1%83%D1%80%D0%BC%D0%B0%D0%BD%D1%81%D0%BA" TargetMode="External"/><Relationship Id="rId10" Type="http://schemas.openxmlformats.org/officeDocument/2006/relationships/hyperlink" Target="https://ru.wikipedia.org/wiki/%D0%9E%D1%80%D0%B4%D0%B5%D0%BD_%D0%9A%D1%80%D0%B0%D1%81%D0%BD%D0%BE%D0%B9_%D0%97%D0%B2%D0%B5%D0%B7%D0%B4%D1%8B" TargetMode="External"/><Relationship Id="rId4" Type="http://schemas.openxmlformats.org/officeDocument/2006/relationships/hyperlink" Target="https://ru.wikipedia.org/wiki/%D0%AF%D1%80%D0%BE%D1%81%D0%BB%D0%B0%D0%B2%D1%81%D0%BA%D0%B0%D1%8F_%D0%BE%D0%B1%D0%BB%D0%B0%D1%81%D1%82%D1%8C" TargetMode="External"/><Relationship Id="rId9" Type="http://schemas.openxmlformats.org/officeDocument/2006/relationships/hyperlink" Target="https://ru.wikipedia.org/wiki/%D0%9C%D0%B5%D0%B4%D0%B0%D0%BB%D1%8C_%D0%A3%D1%88%D0%B0%D0%BA%D0%BE%D0%B2%D0%B0_(%D0%A1%D0%A1%D0%A1%D0%A0)" TargetMode="External"/><Relationship Id="rId14" Type="http://schemas.openxmlformats.org/officeDocument/2006/relationships/hyperlink" Target="https://ru.wikipedia.org/wiki/%D0%9A%D1%80%D0%B0%D1%81%D0%BD%D0%BE%D0%B4%D0%B0%D1%8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2%D1%83%D0%BB%D1%8C%D1%81%D0%BA%D0%B0%D1%8F_%D0%BE%D0%B1%D0%BB%D0%B0%D1%81%D1%82%D1%8C" TargetMode="External"/><Relationship Id="rId13" Type="http://schemas.openxmlformats.org/officeDocument/2006/relationships/hyperlink" Target="https://ru.wikipedia.org/wiki/%D0%94%D0%B2%D0%B0%D0%B6%D0%B4%D1%8B_%D0%93%D0%B5%D1%80%D0%BE%D0%B8_%D0%A1%D0%BE%D0%B2%D0%B5%D1%82%D1%81%D0%BA%D0%BE%D0%B3%D0%BE_%D0%A1%D0%BE%D1%8E%D0%B7%D0%B0" TargetMode="External"/><Relationship Id="rId18" Type="http://schemas.openxmlformats.org/officeDocument/2006/relationships/hyperlink" Target="https://ru.wikipedia.org/wiki/%D0%9E%D1%80%D0%B4%D0%B5%D0%BD_%D0%9A%D1%80%D0%B0%D1%81%D0%BD%D0%BE%D0%B3%D0%BE_%D0%97%D0%BD%D0%B0%D0%BC%D0%B5%D0%BD%D0%B8" TargetMode="External"/><Relationship Id="rId26" Type="http://schemas.openxmlformats.org/officeDocument/2006/relationships/image" Target="../media/image31.jpg"/><Relationship Id="rId3" Type="http://schemas.openxmlformats.org/officeDocument/2006/relationships/hyperlink" Target="https://ru.wikipedia.org/wiki/26_%D0%B0%D0%B2%D0%B3%D1%83%D1%81%D1%82%D0%B0" TargetMode="External"/><Relationship Id="rId21" Type="http://schemas.openxmlformats.org/officeDocument/2006/relationships/hyperlink" Target="https://ru.wikipedia.org/wiki/15_%D1%8F%D0%BD%D0%B2%D0%B0%D1%80%D1%8F" TargetMode="External"/><Relationship Id="rId7" Type="http://schemas.openxmlformats.org/officeDocument/2006/relationships/hyperlink" Target="https://ru.wikipedia.org/wiki/%D0%9F%D0%BB%D0%B0%D0%B2%D1%81%D0%BA%D0%B8%D0%B9_%D1%80%D0%B0%D0%B9%D0%BE%D0%BD" TargetMode="External"/><Relationship Id="rId12" Type="http://schemas.openxmlformats.org/officeDocument/2006/relationships/hyperlink" Target="https://ru.wikipedia.org/wiki/%D0%98-16" TargetMode="External"/><Relationship Id="rId17" Type="http://schemas.openxmlformats.org/officeDocument/2006/relationships/hyperlink" Target="https://ru.wikipedia.org/wiki/%D0%9E%D1%80%D0%B4%D0%B5%D0%BD_%D0%9B%D0%B5%D0%BD%D0%B8%D0%BD%D0%B0" TargetMode="External"/><Relationship Id="rId25" Type="http://schemas.openxmlformats.org/officeDocument/2006/relationships/image" Target="../media/image30.jpg"/><Relationship Id="rId2" Type="http://schemas.openxmlformats.org/officeDocument/2006/relationships/image" Target="../media/image1.jpg"/><Relationship Id="rId16" Type="http://schemas.openxmlformats.org/officeDocument/2006/relationships/hyperlink" Target="https://ru.wikipedia.org/wiki/1942_%D0%B3%D0%BE%D0%B4" TargetMode="External"/><Relationship Id="rId20" Type="http://schemas.openxmlformats.org/officeDocument/2006/relationships/hyperlink" Target="https://ru.wikipedia.org/wiki/8_%D0%BD%D0%BE%D1%8F%D0%B1%D1%80%D1%8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1%D0%B8%D0%BD%D1%8F%D0%B2%D0%B8%D0%BD%D0%BE_(%D0%A2%D1%83%D0%BB%D1%8C%D1%81%D0%BA%D0%B0%D1%8F_%D0%BE%D0%B1%D0%BB%D0%B0%D1%81%D1%82%D1%8C)" TargetMode="External"/><Relationship Id="rId11" Type="http://schemas.openxmlformats.org/officeDocument/2006/relationships/hyperlink" Target="https://ru.wikipedia.org/wiki/%D0%A1%D0%BE%D0%BA%D0%BE%D0%BB_(%D0%B0%D0%B2%D0%B8%D0%B0%D1%81%D1%82%D1%80%D0%BE%D0%B8%D1%82%D0%B5%D0%BB%D1%8C%D0%BD%D1%8B%D0%B9_%D0%B7%D0%B0%D0%B2%D0%BE%D0%B4)" TargetMode="External"/><Relationship Id="rId24" Type="http://schemas.openxmlformats.org/officeDocument/2006/relationships/image" Target="../media/image29.jpg"/><Relationship Id="rId5" Type="http://schemas.openxmlformats.org/officeDocument/2006/relationships/hyperlink" Target="https://ru.wikipedia.org/wiki/%D0%AE%D0%BB%D0%B8%D0%B0%D0%BD%D1%81%D0%BA%D0%B8%D0%B9_%D0%BA%D0%B0%D0%BB%D0%B5%D0%BD%D0%B4%D0%B0%D1%80%D1%8C" TargetMode="External"/><Relationship Id="rId15" Type="http://schemas.openxmlformats.org/officeDocument/2006/relationships/hyperlink" Target="https://ru.wikipedia.org/wiki/14_%D0%B8%D1%8E%D0%BD%D1%8F" TargetMode="External"/><Relationship Id="rId23" Type="http://schemas.openxmlformats.org/officeDocument/2006/relationships/hyperlink" Target="https://ru.wikipedia.org/wiki/19_%D0%BC%D0%B0%D1%80%D1%82%D0%B0" TargetMode="External"/><Relationship Id="rId10" Type="http://schemas.openxmlformats.org/officeDocument/2006/relationships/hyperlink" Target="https://ru.wikipedia.org/wiki/1941_%D0%B3%D0%BE%D0%B4" TargetMode="External"/><Relationship Id="rId19" Type="http://schemas.openxmlformats.org/officeDocument/2006/relationships/hyperlink" Target="https://ru.wikipedia.org/wiki/14_%D0%B8%D1%8E%D0%BB%D1%8F" TargetMode="External"/><Relationship Id="rId4" Type="http://schemas.openxmlformats.org/officeDocument/2006/relationships/hyperlink" Target="https://ru.wikipedia.org/wiki/1915_%D0%B3%D0%BE%D0%B4" TargetMode="External"/><Relationship Id="rId9" Type="http://schemas.openxmlformats.org/officeDocument/2006/relationships/hyperlink" Target="https://ru.wikipedia.org/wiki/29_%D0%B0%D0%BF%D1%80%D0%B5%D0%BB%D1%8F" TargetMode="External"/><Relationship Id="rId14" Type="http://schemas.openxmlformats.org/officeDocument/2006/relationships/hyperlink" Target="https://ru.wikipedia.org/wiki/16_%D1%81%D0%B5%D0%BD%D1%82%D1%8F%D0%B1%D1%80%D1%8F" TargetMode="External"/><Relationship Id="rId22" Type="http://schemas.openxmlformats.org/officeDocument/2006/relationships/hyperlink" Target="https://ru.wikipedia.org/wiki/%D0%9A%D1%80%D0%B5%D1%81%D1%82_%C2%AB%D0%97%D0%B0_%D0%B2%D1%8B%D0%B4%D0%B0%D1%8E%D1%89%D0%B8%D0%B5%D1%81%D1%8F_%D0%BB%D1%91%D1%82%D0%BD%D1%8B%D0%B5_%D0%B7%D0%B0%D1%81%D0%BB%D1%83%D0%B3%D0%B8%C2%BB_(%D0%92%D0%B5%D0%BB%D0%B8%D0%BA%D0%BE%D0%B1%D1%80%D0%B8%D1%82%D0%B0%D0%BD%D0%B8%D1%8F)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A0%D0%B5%D1%81%D1%82%D0%B8%D0%BA%D0%B5%D0%BD%D1%82&amp;action=edit&amp;redlink=1" TargetMode="External"/><Relationship Id="rId13" Type="http://schemas.openxmlformats.org/officeDocument/2006/relationships/hyperlink" Target="https://ru.wikipedia.org/w/index.php?title=%D0%9F%D0%B0%D1%82%D0%BA%D0%BE%D0%BB%D0%B0&amp;action=edit&amp;redlink=1" TargetMode="External"/><Relationship Id="rId3" Type="http://schemas.openxmlformats.org/officeDocument/2006/relationships/hyperlink" Target="https://ru.wikipedia.org/wiki/%D0%9A%D1%80%D0%B0%D1%81%D0%BD%D1%8B%D0%B9_%D0%9A%D1%83%D1%81%D1%82_(%D0%92%D0%BB%D0%B0%D0%B4%D0%B8%D0%BC%D0%B8%D1%80%D1%81%D0%BA%D0%B0%D1%8F_%D0%BE%D0%B1%D0%BB%D0%B0%D1%81%D1%82%D1%8C)" TargetMode="External"/><Relationship Id="rId7" Type="http://schemas.openxmlformats.org/officeDocument/2006/relationships/hyperlink" Target="https://ru.wikipedia.org/wiki/1939_%D0%B3%D0%BE%D0%B4" TargetMode="External"/><Relationship Id="rId12" Type="http://schemas.openxmlformats.org/officeDocument/2006/relationships/hyperlink" Target="https://ru.wikipedia.org/wiki/%D0%A3%D0%BB%D0%B8%D1%86%D0%B0_%D0%A5%D0%B0%D0%BB%D0%B0%D1%82%D0%B8%D0%BD%D0%B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D%D0%B0%D1%80%D0%BE%D0%B4%D0%BD%D1%8B%D0%B9_%D0%BA%D0%BE%D0%BC%D0%B8%D1%81%D1%81%D0%B0%D1%80%D0%B8%D0%B0%D1%82_%D0%B2%D0%BD%D1%83%D1%82%D1%80%D0%B5%D0%BD%D0%BD%D0%B8%D1%85_%D0%B4%D0%B5%D0%BB_%D0%A1%D0%A1%D0%A1%D0%A0" TargetMode="External"/><Relationship Id="rId11" Type="http://schemas.openxmlformats.org/officeDocument/2006/relationships/hyperlink" Target="https://ru.wikipedia.org/wiki/1940_%D0%B3%D0%BE%D0%B4" TargetMode="External"/><Relationship Id="rId5" Type="http://schemas.openxmlformats.org/officeDocument/2006/relationships/hyperlink" Target="https://ru.wikipedia.org/wiki/%D0%92%D0%BB%D0%B0%D0%B4%D0%B8%D0%BC%D0%B8%D1%80%D1%81%D0%BA%D0%B0%D1%8F_%D0%BE%D0%B1%D0%BB%D0%B0%D1%81%D1%82%D1%8C" TargetMode="External"/><Relationship Id="rId15" Type="http://schemas.openxmlformats.org/officeDocument/2006/relationships/image" Target="../media/image34.jpg"/><Relationship Id="rId10" Type="http://schemas.openxmlformats.org/officeDocument/2006/relationships/hyperlink" Target="https://ru.wikipedia.org/wiki/%D0%A1%D0%BE%D0%B2%D0%B5%D1%82%D1%81%D0%BA%D0%BE-%D1%84%D0%B8%D0%BD%D1%81%D0%BA%D0%B0%D1%8F_%D0%B2%D0%BE%D0%B9%D0%BD%D0%B0_(1939%E2%80%941940)" TargetMode="External"/><Relationship Id="rId4" Type="http://schemas.openxmlformats.org/officeDocument/2006/relationships/hyperlink" Target="https://ru.wikipedia.org/wiki/%D0%A1%D1%83%D0%B4%D0%BE%D0%B3%D0%BE%D0%B4%D1%81%D0%BA%D0%B8%D0%B9_%D1%80%D0%B0%D0%B9%D0%BE%D0%BD" TargetMode="External"/><Relationship Id="rId9" Type="http://schemas.openxmlformats.org/officeDocument/2006/relationships/hyperlink" Target="https://ru.wikipedia.org/wiki/%D0%9C%D1%83%D1%80%D0%BC%D0%B0%D0%BD%D1%81%D0%BA%D0%B0%D1%8F_%D0%BE%D0%B1%D0%BB%D0%B0%D1%81%D1%82%D1%8C" TargetMode="External"/><Relationship Id="rId14" Type="http://schemas.openxmlformats.org/officeDocument/2006/relationships/hyperlink" Target="https://ru.wikipedia.org/wiki/%D0%92%D0%B5%D1%80%D1%85%D0%BD%D0%B5%D1%82%D1%83%D0%BB%D0%BE%D0%BC%D1%81%D0%BA%D0%B0%D1%8F_%D0%93%D0%AD%D0%A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eb.archive.org/web/20141104171250/" TargetMode="External"/><Relationship Id="rId3" Type="http://schemas.openxmlformats.org/officeDocument/2006/relationships/hyperlink" Target="http://www.warheroes.ru/hero/hero.asp?Hero_id=1828" TargetMode="External"/><Relationship Id="rId7" Type="http://schemas.openxmlformats.org/officeDocument/2006/relationships/hyperlink" Target="http://www.portmurmansk.ru/index.phtml?1388" TargetMode="External"/><Relationship Id="rId12" Type="http://schemas.openxmlformats.org/officeDocument/2006/relationships/hyperlink" Target="http://murmansk-pobeda.ru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arheroes.ru/hero/hero.asp?Hero_id=1024" TargetMode="External"/><Relationship Id="rId11" Type="http://schemas.openxmlformats.org/officeDocument/2006/relationships/hyperlink" Target="http://www.warheroes.ru/hero/hero.asp?Hero_id=1268" TargetMode="External"/><Relationship Id="rId5" Type="http://schemas.openxmlformats.org/officeDocument/2006/relationships/hyperlink" Target="http://warheroes.ru/" TargetMode="External"/><Relationship Id="rId10" Type="http://schemas.openxmlformats.org/officeDocument/2006/relationships/hyperlink" Target="http://ke.culture.gov-murman.ru/slovnik/?ELEMENT_ID=94941" TargetMode="External"/><Relationship Id="rId4" Type="http://schemas.openxmlformats.org/officeDocument/2006/relationships/hyperlink" Target="https://ru.wikipedia.org/wiki/%D0%93%D0%B5%D1%80%D0%BE%D0%B8_%D1%81%D1%82%D1%80%D0%B0%D0%BD%D1%8B" TargetMode="External"/><Relationship Id="rId9" Type="http://schemas.openxmlformats.org/officeDocument/2006/relationships/hyperlink" Target="http://museum-polar.narod.ru/name_kovalev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938_%D0%B3%D0%BE%D0%B4" TargetMode="External"/><Relationship Id="rId13" Type="http://schemas.openxmlformats.org/officeDocument/2006/relationships/hyperlink" Target="https://ru.wikipedia.org/wiki/1945_%D0%B3%D0%BE%D0%B4" TargetMode="External"/><Relationship Id="rId18" Type="http://schemas.openxmlformats.org/officeDocument/2006/relationships/hyperlink" Target="https://ru.wikipedia.org/wiki/%D0%A2%D1%80%D0%B0%D1%83%D0%BB%D0%B5%D1%80" TargetMode="External"/><Relationship Id="rId3" Type="http://schemas.openxmlformats.org/officeDocument/2006/relationships/hyperlink" Target="https://ru.wikipedia.org/wiki/14_%D0%B8%D1%8E%D0%BB%D1%8F" TargetMode="External"/><Relationship Id="rId7" Type="http://schemas.openxmlformats.org/officeDocument/2006/relationships/hyperlink" Target="https://ru.wikipedia.org/wiki/%D0%9C%D1%83%D1%80%D0%BC%D0%B0%D0%BD%D1%81%D0%BA" TargetMode="External"/><Relationship Id="rId12" Type="http://schemas.openxmlformats.org/officeDocument/2006/relationships/hyperlink" Target="https://ru.wikipedia.org/wiki/24_%D0%BC%D0%B0%D1%80%D1%82%D0%B0" TargetMode="External"/><Relationship Id="rId17" Type="http://schemas.openxmlformats.org/officeDocument/2006/relationships/hyperlink" Target="https://ru.wikipedia.org/wiki/%D0%9F%D1%80%D0%BE%D1%81%D0%BF%D0%B5%D0%BA%D1%82_%D0%9B%D0%B5%D0%BD%D0%B8%D0%BD%D0%B0_(%D0%9C%D1%83%D1%80%D0%BC%D0%B0%D0%BD%D1%81%D0%BA)" TargetMode="External"/><Relationship Id="rId2" Type="http://schemas.openxmlformats.org/officeDocument/2006/relationships/image" Target="../media/image1.jpg"/><Relationship Id="rId16" Type="http://schemas.openxmlformats.org/officeDocument/2006/relationships/hyperlink" Target="https://ru.wikipedia.org/wiki/%D0%A3%D0%BB%D0%B8%D1%86%D0%B0_%D0%91%D1%80%D0%B5%D0%B4%D0%BE%D0%B2%D0%B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0%D1%83%D1%81%D1%81%D0%BA%D0%B8%D0%B5" TargetMode="External"/><Relationship Id="rId11" Type="http://schemas.openxmlformats.org/officeDocument/2006/relationships/hyperlink" Target="https://ru.wikipedia.org/wiki/%D0%9F%D1%80%D0%B5%D0%B7%D0%B8%D0%B4%D0%B8%D1%83%D0%BC_%D0%92%D0%B5%D1%80%D1%85%D0%BE%D0%B2%D0%BD%D0%BE%D0%B3%D0%BE_%D0%A1%D0%BE%D0%B2%D0%B5%D1%82%D0%B0_%D0%A1%D0%A1%D0%A1%D0%A0" TargetMode="External"/><Relationship Id="rId5" Type="http://schemas.openxmlformats.org/officeDocument/2006/relationships/hyperlink" Target="https://ru.wikipedia.org/wiki/%D0%9D%D0%BE%D0%B2%D0%B3%D0%BE%D1%80%D0%BE%D0%B4" TargetMode="External"/><Relationship Id="rId15" Type="http://schemas.openxmlformats.org/officeDocument/2006/relationships/hyperlink" Target="https://ru.wikipedia.org/w/index.php?title=%D0%A8%D0%BA%D0%BE%D0%BB%D0%B0_%E2%84%96_1_(%D0%9C%D1%83%D1%80%D0%BC%D0%B0%D0%BD%D1%81%D0%BA)&amp;action=edit&amp;redlink=1" TargetMode="External"/><Relationship Id="rId10" Type="http://schemas.openxmlformats.org/officeDocument/2006/relationships/hyperlink" Target="https://ru.wikipedia.org/wiki/1942_%D0%B3%D0%BE%D0%B4" TargetMode="External"/><Relationship Id="rId19" Type="http://schemas.openxmlformats.org/officeDocument/2006/relationships/image" Target="../media/image6.JPG"/><Relationship Id="rId4" Type="http://schemas.openxmlformats.org/officeDocument/2006/relationships/hyperlink" Target="https://ru.wikipedia.org/wiki/1923_%D0%B3%D0%BE%D0%B4" TargetMode="External"/><Relationship Id="rId9" Type="http://schemas.openxmlformats.org/officeDocument/2006/relationships/hyperlink" Target="https://ru.wikipedia.org/wiki/%D0%9A%D1%80%D0%B0%D1%81%D0%BD%D0%B0%D1%8F_%D0%90%D1%80%D0%BC%D0%B8%D1%8F" TargetMode="External"/><Relationship Id="rId14" Type="http://schemas.openxmlformats.org/officeDocument/2006/relationships/hyperlink" Target="https://ru.wikipedia.org/wiki/%D0%9E%D1%80%D0%B4%D0%B5%D0%BD_%D0%9B%D0%B5%D0%BD%D0%B8%D0%BD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4%D0%B5%D0%BD_%D0%9E%D1%82%D0%B5%D1%87%D0%B5%D1%81%D1%82%D0%B2%D0%B5%D0%BD%D0%BD%D0%BE%D0%B9_%D0%B2%D0%BE%D0%B9%D0%BD%D1%8B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C%D0%B5%D0%B4%D0%B0%D0%BB%D1%8C_%C2%AB%D0%97%D0%B0_%D0%BE%D1%82%D0%B2%D0%B0%D0%B3%D1%83%C2%BB_(%D0%A1%D0%A1%D0%A1%D0%A0)" TargetMode="External"/><Relationship Id="rId4" Type="http://schemas.openxmlformats.org/officeDocument/2006/relationships/hyperlink" Target="https://ru.wikipedia.org/wiki/%D0%9E%D1%80%D0%B4%D0%B5%D0%BD_%D0%9A%D1%80%D0%B0%D1%81%D0%BD%D0%BE%D0%B9_%D0%97%D0%B2%D0%B5%D0%B7%D0%B4%D1%8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hyperlink" Target="https://ru.wikipedia.org/wiki/%D0%9E%D1%80%D0%B4%D0%B5%D0%BD_%D0%9A%D1%80%D0%B0%D1%81%D0%BD%D0%BE%D0%B3%D0%BE_%D0%97%D0%BD%D0%B0%D0%BC%D0%B5%D0%BD%D0%B8" TargetMode="External"/><Relationship Id="rId18" Type="http://schemas.openxmlformats.org/officeDocument/2006/relationships/hyperlink" Target="https://ru.wikipedia.org/wiki/%D0%9C%D0%B0%D1%85%D0%B0%D1%87%D0%BA%D0%B0%D0%BB%D0%B0" TargetMode="External"/><Relationship Id="rId26" Type="http://schemas.openxmlformats.org/officeDocument/2006/relationships/hyperlink" Target="https://ru.wikipedia.org/wiki/%D0%A3%D0%BB%D0%BB%D1%83%D1%82%D0%B5%D1%80%D0%BA%D0%B5%D0%BC%D0%B5" TargetMode="External"/><Relationship Id="rId21" Type="http://schemas.openxmlformats.org/officeDocument/2006/relationships/hyperlink" Target="https://ru.wikipedia.org/wiki/%D0%9F%D0%BE%D0%BB%D1%8F%D1%80%D0%BD%D1%8B%D0%B9" TargetMode="External"/><Relationship Id="rId34" Type="http://schemas.openxmlformats.org/officeDocument/2006/relationships/hyperlink" Target="https://ru.wikipedia.org/wiki/%D0%9C%D0%BE%D1%81%D0%BA%D0%B2%D0%B0" TargetMode="External"/><Relationship Id="rId7" Type="http://schemas.openxmlformats.org/officeDocument/2006/relationships/hyperlink" Target="https://ru.wikipedia.org/wiki/%D0%93%D1%83%D0%BD%D0%B8%D0%B1%D1%81%D0%BA%D0%B8%D0%B9_%D1%80%D0%B0%D0%B9%D0%BE%D0%BD" TargetMode="External"/><Relationship Id="rId12" Type="http://schemas.openxmlformats.org/officeDocument/2006/relationships/hyperlink" Target="https://ru.wikipedia.org/wiki/%D0%9E%D1%80%D0%B4%D0%B5%D0%BD_%D0%9B%D0%B5%D0%BD%D0%B8%D0%BD%D0%B0" TargetMode="External"/><Relationship Id="rId17" Type="http://schemas.openxmlformats.org/officeDocument/2006/relationships/hyperlink" Target="https://ru.wikipedia.org/wiki/%D0%93%D0%BE%D1%80%D0%BE%D0%B4" TargetMode="External"/><Relationship Id="rId25" Type="http://schemas.openxmlformats.org/officeDocument/2006/relationships/hyperlink" Target="https://ru.wikipedia.org/wiki/%D0%93%D0%B5%D0%B4%D0%B6%D1%83%D1%85" TargetMode="External"/><Relationship Id="rId33" Type="http://schemas.openxmlformats.org/officeDocument/2006/relationships/hyperlink" Target="https://ru.wikipedia.org/wiki/%D0%9F%D0%BB%D0%B0%D0%B2%D1%83%D1%87%D0%B0%D1%8F_%D0%B1%D0%B0%D0%B7%D0%B0" TargetMode="External"/><Relationship Id="rId38" Type="http://schemas.openxmlformats.org/officeDocument/2006/relationships/image" Target="../media/image14.jpg"/><Relationship Id="rId2" Type="http://schemas.openxmlformats.org/officeDocument/2006/relationships/image" Target="../media/image1.jpg"/><Relationship Id="rId16" Type="http://schemas.openxmlformats.org/officeDocument/2006/relationships/hyperlink" Target="https://ru.wikipedia.org/wiki/%D0%A2%D0%B2%D0%B5%D1%80%D1%8C" TargetMode="External"/><Relationship Id="rId20" Type="http://schemas.openxmlformats.org/officeDocument/2006/relationships/hyperlink" Target="https://ru.wikipedia.org/wiki/%D0%A1%D0%B5%D0%B2%D0%B5%D1%80%D0%BE%D0%BC%D0%BE%D1%80%D1%81%D0%BA" TargetMode="External"/><Relationship Id="rId29" Type="http://schemas.openxmlformats.org/officeDocument/2006/relationships/hyperlink" Target="https://ru.wikipedia.org/wiki/%D0%A8%D0%B0%D0%BC%D1%85%D0%B0%D0%BB-%D0%A2%D0%B5%D1%80%D0%BC%D0%B5%D0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C%D0%B5%D0%B3%D0%B5%D0%B1" TargetMode="External"/><Relationship Id="rId11" Type="http://schemas.openxmlformats.org/officeDocument/2006/relationships/hyperlink" Target="https://ru.wikipedia.org/wiki/%D0%93%D0%B5%D1%80%D0%BE%D0%B9_%D0%A1%D0%BE%D0%B2%D0%B5%D1%82%D1%81%D0%BA%D0%BE%D0%B3%D0%BE_%D0%A1%D0%BE%D1%8E%D0%B7%D0%B0" TargetMode="External"/><Relationship Id="rId24" Type="http://schemas.openxmlformats.org/officeDocument/2006/relationships/hyperlink" Target="https://ru.wikipedia.org/wiki/%D0%A7%D0%B8%D0%BD%D0%B0%D1%80_(%D0%94%D0%B0%D0%B3%D0%B5%D1%81%D1%82%D0%B0%D0%BD)" TargetMode="External"/><Relationship Id="rId32" Type="http://schemas.openxmlformats.org/officeDocument/2006/relationships/hyperlink" Target="https://ru.wikipedia.org/wiki/%D0%A1%D1%82%D0%B0%D0%BB%D1%8C%D1%81%D0%BA%D0%BE%D0%B5" TargetMode="External"/><Relationship Id="rId37" Type="http://schemas.openxmlformats.org/officeDocument/2006/relationships/image" Target="../media/image13.jpg"/><Relationship Id="rId5" Type="http://schemas.openxmlformats.org/officeDocument/2006/relationships/hyperlink" Target="https://ru.wikipedia.org/wiki/%D0%90%D1%83%D0%BB" TargetMode="External"/><Relationship Id="rId15" Type="http://schemas.openxmlformats.org/officeDocument/2006/relationships/hyperlink" Target="https://ru.wikipedia.org/wiki/%D0%93%D0%B0%D0%B4%D0%B6%D0%B8%D0%B5%D0%B2%D0%BE" TargetMode="External"/><Relationship Id="rId23" Type="http://schemas.openxmlformats.org/officeDocument/2006/relationships/hyperlink" Target="https://ru.wikipedia.org/wiki/%D0%A5%D0%B0%D1%81%D0%B0%D0%B2%D1%8E%D1%80%D1%82" TargetMode="External"/><Relationship Id="rId28" Type="http://schemas.openxmlformats.org/officeDocument/2006/relationships/hyperlink" Target="https://ru.wikipedia.org/wiki/%D0%A3%D1%87%D0%BA%D0%B5%D0%BD%D1%82" TargetMode="External"/><Relationship Id="rId36" Type="http://schemas.openxmlformats.org/officeDocument/2006/relationships/hyperlink" Target="https://ru.wikipedia.org/wiki/%D0%98%D0%B7%D0%B1%D0%B5%D1%80%D0%B1%D0%B0%D1%88" TargetMode="External"/><Relationship Id="rId10" Type="http://schemas.openxmlformats.org/officeDocument/2006/relationships/hyperlink" Target="https://ru.wikipedia.org/wiki/1941_%D0%B3%D0%BE%D0%B4" TargetMode="External"/><Relationship Id="rId19" Type="http://schemas.openxmlformats.org/officeDocument/2006/relationships/hyperlink" Target="https://ru.wikipedia.org/wiki/%D0%9C%D1%83%D1%80%D0%BC%D0%B0%D0%BD%D1%81%D0%BA" TargetMode="External"/><Relationship Id="rId31" Type="http://schemas.openxmlformats.org/officeDocument/2006/relationships/hyperlink" Target="https://ru.wikipedia.org/wiki/%D0%A1%D0%BE%D0%B2%D0%B5%D1%82%D1%81%D0%BA%D0%BE%D0%B5_(%D0%91%D0%B0%D0%B1%D0%B0%D1%8E%D1%80%D1%82%D0%BE%D0%B2%D1%81%D0%BA%D0%B8%D0%B9_%D1%80%D0%B0%D0%B9%D0%BE%D0%BD)" TargetMode="External"/><Relationship Id="rId4" Type="http://schemas.openxmlformats.org/officeDocument/2006/relationships/hyperlink" Target="https://ru.wikipedia.org/wiki/1907_%D0%B3%D0%BE%D0%B4" TargetMode="External"/><Relationship Id="rId9" Type="http://schemas.openxmlformats.org/officeDocument/2006/relationships/hyperlink" Target="https://ru.wikipedia.org/wiki/30_%D0%B8%D1%8E%D0%BB%D1%8F" TargetMode="External"/><Relationship Id="rId14" Type="http://schemas.openxmlformats.org/officeDocument/2006/relationships/hyperlink" Target="https://ru.wikipedia.org/wiki/%D0%AE%D0%B1%D0%B8%D0%BB%D0%B5%D0%B9%D0%BD%D0%B0%D1%8F_%D0%BC%D0%B5%D0%B4%D0%B0%D0%BB%D1%8C_%C2%ABXX_%D0%BB%D0%B5%D1%82_%D0%A0%D0%B0%D0%B1%D0%BE%D1%87%D0%B5-%D0%9A%D1%80%D0%B5%D1%81%D1%82%D1%8C%D1%8F%D0%BD%D1%81%D0%BA%D0%BE%D0%B9_%D0%9A%D1%80%D0%B0%D1%81%D0%BD%D0%BE%D0%B9_%D0%90%D1%80%D0%BC%D0%B8%D0%B8%C2%BB" TargetMode="External"/><Relationship Id="rId22" Type="http://schemas.openxmlformats.org/officeDocument/2006/relationships/hyperlink" Target="https://ru.wikipedia.org/wiki/%D0%A3%D1%81%D1%82%D1%8C-%D0%9A%D0%B0%D0%BC%D0%B5%D0%BD%D0%BE%D0%B3%D0%BE%D1%80%D1%81%D0%BA" TargetMode="External"/><Relationship Id="rId27" Type="http://schemas.openxmlformats.org/officeDocument/2006/relationships/hyperlink" Target="https://ru.wikipedia.org/wiki/%D0%9E%D1%85%D0%BB%D0%B8" TargetMode="External"/><Relationship Id="rId30" Type="http://schemas.openxmlformats.org/officeDocument/2006/relationships/hyperlink" Target="https://ru.wikipedia.org/wiki/%D0%90%D0%BF%D1%88%D0%B8" TargetMode="External"/><Relationship Id="rId35" Type="http://schemas.openxmlformats.org/officeDocument/2006/relationships/hyperlink" Target="https://ru.wikipedia.org/wiki/%D0%9A%D0%B0%D1%81%D0%BF%D0%B8%D0%B9%D1%81%D0%BA" TargetMode="External"/><Relationship Id="rId8" Type="http://schemas.openxmlformats.org/officeDocument/2006/relationships/hyperlink" Target="https://ru.wikipedia.org/wiki/%D0%94%D0%B0%D0%B3%D0%B5%D1%81%D1%82%D0%B0%D0%BD" TargetMode="External"/><Relationship Id="rId3" Type="http://schemas.openxmlformats.org/officeDocument/2006/relationships/hyperlink" Target="https://ru.wikipedia.org/wiki/20_%D0%B4%D0%B5%D0%BA%D0%B0%D0%B1%D1%80%D1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964BFB-8B89-42D5-ADC3-0ACC38A3BE93}"/>
              </a:ext>
            </a:extLst>
          </p:cNvPr>
          <p:cNvSpPr txBox="1"/>
          <p:nvPr/>
        </p:nvSpPr>
        <p:spPr>
          <a:xfrm>
            <a:off x="317242" y="158620"/>
            <a:ext cx="1161661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Муниципальное Бюджетное Общеобразовательное Учреждение</a:t>
            </a:r>
          </a:p>
          <a:p>
            <a:pPr algn="ctr"/>
            <a:r>
              <a:rPr lang="ru-RU" sz="2400" b="1" dirty="0"/>
              <a:t>г. Мурманска, СОШ № 45</a:t>
            </a:r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r>
              <a:rPr lang="ru-RU" sz="4000" b="1" dirty="0"/>
              <a:t>«Улицы Мурманска – улицы Героев!»</a:t>
            </a:r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r"/>
            <a:r>
              <a:rPr lang="ru-RU" sz="2000" b="1" dirty="0"/>
              <a:t>Выполнила: Сташкова Елена Валерьевна</a:t>
            </a:r>
          </a:p>
          <a:p>
            <a:pPr algn="r"/>
            <a:r>
              <a:rPr lang="ru-RU" sz="2000" b="1" dirty="0"/>
              <a:t>учитель географии</a:t>
            </a:r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ctr"/>
            <a:r>
              <a:rPr lang="ru-RU" sz="2000" b="1" dirty="0"/>
              <a:t>Мурманск 2022г.</a:t>
            </a:r>
          </a:p>
        </p:txBody>
      </p:sp>
    </p:spTree>
    <p:extLst>
      <p:ext uri="{BB962C8B-B14F-4D97-AF65-F5344CB8AC3E}">
        <p14:creationId xmlns:p14="http://schemas.microsoft.com/office/powerpoint/2010/main" val="262423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78"/>
    </mc:Choice>
    <mc:Fallback xmlns="">
      <p:transition spd="slow" advTm="457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729D41-89BB-484F-96FA-1978B12BB7D3}"/>
              </a:ext>
            </a:extLst>
          </p:cNvPr>
          <p:cNvSpPr/>
          <p:nvPr/>
        </p:nvSpPr>
        <p:spPr>
          <a:xfrm>
            <a:off x="2300206" y="258538"/>
            <a:ext cx="79274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/>
              <a:t>Улица имени Михаила Ивченко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28DFC2-AD86-41E6-BE45-DB0692222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651" y="1010621"/>
            <a:ext cx="5029200" cy="5753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375538-DC8B-43A9-9877-E1EB6A1D7B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112" y="1782021"/>
            <a:ext cx="2657475" cy="39719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9E8F67-B145-4B89-AFEC-5FE78B8664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49" y="2791796"/>
            <a:ext cx="52959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6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8"/>
    </mc:Choice>
    <mc:Fallback xmlns="">
      <p:transition spd="slow" advTm="4518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A4D2BF-4B85-4360-B335-66ED58EDAC09}"/>
              </a:ext>
            </a:extLst>
          </p:cNvPr>
          <p:cNvSpPr/>
          <p:nvPr/>
        </p:nvSpPr>
        <p:spPr>
          <a:xfrm>
            <a:off x="270588" y="177482"/>
            <a:ext cx="117099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Михаил Ивченко родился в семье крестьянина в деревне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Тимонино (деревня, Красноярский край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Тимонино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(ныне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Ачин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Ачинский район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Красноярский кра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Красноярский край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29 октября 1916 года. 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 ряды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Красная Арм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Красной Армии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Михаил Лаврентьевич был призван в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tooltip="1940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1940 году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и был направлен в стрелковую часть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tooltip="Заполярь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Заполярья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С июня 1941 года — участник Великой Отечественной войны — снайпер 8-й стрелковой роты 28-го гвардейского стрелкового полка 10-й гвардейской стрелковой дивизии 14-й армии Карельского фронта.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Михаил Лаврентьевич удостоен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звания Героя Советского Союза 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посмертно с вручением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ордена Ленина.</a:t>
            </a:r>
          </a:p>
          <a:p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i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F9391-840A-4677-A546-E25EF67FCEA7}"/>
              </a:ext>
            </a:extLst>
          </p:cNvPr>
          <p:cNvSpPr/>
          <p:nvPr/>
        </p:nvSpPr>
        <p:spPr>
          <a:xfrm>
            <a:off x="270588" y="3100312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Похоронен герой в братской могиле мемориального комплекса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tooltip="Долина Славы (Мурман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Долины Славы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tooltip="Мурманская обла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Мурманской области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Именем Михаила Ивченко названы улицы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Мурманске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 tooltip="Краснояр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Красноярске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 tooltip="Полярны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Полярном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В родном районе Михаила Лаврентьевича в селе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 tooltip="Лапшиха (село, Красноярский край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Лапшиха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 Герою установлен памятник. С 14 мая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 tooltip="1964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1964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гвардии ефрейтор Ивченко Михаил Лаврентьевич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6" tooltip="Навечно зачисле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навечно зачислен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 списки стрелковой роты гвардейского мотострелкового полка.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917E01-7CE2-4FA3-9AA5-A660484D09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836" y="3174205"/>
            <a:ext cx="5123417" cy="341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7"/>
    </mc:Choice>
    <mc:Fallback xmlns="">
      <p:transition spd="slow" advTm="7397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7B7B2B-5AA3-446D-A12E-B7099F5CB662}"/>
              </a:ext>
            </a:extLst>
          </p:cNvPr>
          <p:cNvSpPr/>
          <p:nvPr/>
        </p:nvSpPr>
        <p:spPr>
          <a:xfrm>
            <a:off x="2448593" y="211885"/>
            <a:ext cx="72948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/>
              <a:t>Улица имени Саши Ковалева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CCD4D5-0EB6-4A07-9793-BE526AB72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97" y="978633"/>
            <a:ext cx="3709984" cy="49528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112D15-D36A-4540-9C9D-0F600B65C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768" y="1748074"/>
            <a:ext cx="3448009" cy="47668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1F12F9-0A49-4630-91CC-7943988436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89" y="2954084"/>
            <a:ext cx="5084437" cy="381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6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3"/>
    </mc:Choice>
    <mc:Fallback xmlns="">
      <p:transition spd="slow" advTm="468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473CDE-7BB5-48BA-B007-1FA9305C06A6}"/>
              </a:ext>
            </a:extLst>
          </p:cNvPr>
          <p:cNvSpPr/>
          <p:nvPr/>
        </p:nvSpPr>
        <p:spPr>
          <a:xfrm>
            <a:off x="214604" y="113627"/>
            <a:ext cx="117005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Родился в семье инженера, начальника производственного отдела Главного управления алюминиевой промышленности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Наркомтяжпрома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СССР.</a:t>
            </a:r>
          </a:p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 начале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tooltip="Великая Отечественная вой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Великой Отечественной войны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был эвакуирован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 tooltip="Ярославская обла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Ярославскую область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, а позже вернулся к месту службы Н. П. Ковалёва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Архангель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Архангельск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, где поступил на катер.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 1942 году поступил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Школа боцманов и юнг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Соловецкую школу юнг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под именем Александр Николаевич Ковалёв в роту подготовки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tooltip="Моторис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мотористов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После её окончания был распределён на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эсминец «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tooltip="Громкий (эсминец, 1936) (страница отсутствует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Громкий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а после — на торпедный катер. Участвовал в 20 боевых операциях Северного флота.</a:t>
            </a:r>
          </a:p>
          <a:p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i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5A661E-5EE5-4829-97FB-6FCFF1CA37E4}"/>
              </a:ext>
            </a:extLst>
          </p:cNvPr>
          <p:cNvSpPr/>
          <p:nvPr/>
        </p:nvSpPr>
        <p:spPr>
          <a:xfrm>
            <a:off x="276808" y="2846658"/>
            <a:ext cx="75329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Был награждён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9" tooltip="Медаль Ушакова (СССР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медалью Ушакова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 tooltip="Орден Красной Звезд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орденом Красной Звезды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и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1" tooltip="Орден Отечественной войн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орденом Отечественной войны I степени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(посмертно).</a:t>
            </a:r>
            <a:endParaRPr lang="ru-RU" b="1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Похоронен в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2" tooltip="Гранитный (Мурман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Гранитном</a:t>
            </a:r>
            <a:r>
              <a:rPr lang="ru-RU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перезахоронен в 2010 году в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3" tooltip="Северомор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Североморске</a:t>
            </a:r>
            <a:r>
              <a:rPr lang="ru-RU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Именем Саши Ковалёва названы улицы в населённых пунктах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 tooltip="Гранитный (Мурман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Гранитный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 tooltip="Краснода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Краснодар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6" tooltip="Соловецкий (посёлок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Соловецкий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</a:p>
          <a:p>
            <a:pPr lvl="0"/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 tooltip="Северомор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Североморск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На мемориальной доске 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памятника «Вечная слава героям катерникам-североморцам, павшим в боях за Советскую Родину в Отечественной войне 1941—1945 гг.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» в Гранитном (открыт в 1955 г.) значится имя Саши Ковалёва.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Памятник Саше Ковалёву в Североморске (открыт в 1990 г.)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b="1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1CAF6E-BDFF-4A86-A87B-E555BF98DDC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835" y="2519266"/>
            <a:ext cx="3246163" cy="26005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252B4BC-E3FD-4141-AEFC-2D56566E87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021" y="4418226"/>
            <a:ext cx="3027223" cy="227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3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59"/>
    </mc:Choice>
    <mc:Fallback xmlns="">
      <p:transition spd="slow" advTm="685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2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7F0F6B5-1005-4393-85A5-4688532A2D3D}"/>
              </a:ext>
            </a:extLst>
          </p:cNvPr>
          <p:cNvSpPr/>
          <p:nvPr/>
        </p:nvSpPr>
        <p:spPr>
          <a:xfrm>
            <a:off x="522514" y="177282"/>
            <a:ext cx="112713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/>
              <a:t>Улица имени Бориса Сафонова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797698-4D81-4248-9945-C282CFCCC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13" y="814735"/>
            <a:ext cx="4647810" cy="32112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08C29B-8480-4CA7-B97D-210FE8BCE1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207" y="2262210"/>
            <a:ext cx="2996883" cy="44857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3BDF1D-72A0-4457-A1B0-9E0E371F17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41" y="814735"/>
            <a:ext cx="4647810" cy="29279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3530955-347C-4704-9FF9-C7CCBD750A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73" y="3412653"/>
            <a:ext cx="4647810" cy="33353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F0B02F-8085-4AF2-B7F9-F5608B6BF3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549" y="3119980"/>
            <a:ext cx="4837340" cy="362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1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9"/>
    </mc:Choice>
    <mc:Fallback xmlns="">
      <p:transition spd="slow" advTm="4559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124C13-D146-4388-AD79-767C9FBEF50E}"/>
              </a:ext>
            </a:extLst>
          </p:cNvPr>
          <p:cNvSpPr/>
          <p:nvPr/>
        </p:nvSpPr>
        <p:spPr>
          <a:xfrm>
            <a:off x="158619" y="205474"/>
            <a:ext cx="118032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Борис Сафонов родился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26 август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26 августа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1915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1915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(13 августа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tooltip="Юлианский календар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 старому календарю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) в селе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6" tooltip="Синявино (Туль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Синявино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ныне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 tooltip="Плав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Плавского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 tooltip="Плав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района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tooltip="Тульская обла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Тульской области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tooltip="29 апрел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29 апреля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на основе четырёх только что полученных с </a:t>
            </a:r>
            <a:r>
              <a:rPr lang="ru-RU" sz="2000" b="1" i="1" u="sng" dirty="0">
                <a:latin typeface="Arial" panose="020B0604020202020204" pitchFamily="34" charset="0"/>
                <a:cs typeface="Arial" panose="020B0604020202020204" pitchFamily="34" charset="0"/>
                <a:hlinkClick r:id="rId11" tooltip="Сокол (авиастроительный завод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Горьковского завода № 21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 истребителей </a:t>
            </a:r>
            <a:r>
              <a:rPr lang="ru-RU" sz="2000" b="1" i="1" u="sng" dirty="0">
                <a:latin typeface="Arial" panose="020B0604020202020204" pitchFamily="34" charset="0"/>
                <a:cs typeface="Arial" panose="020B0604020202020204" pitchFamily="34" charset="0"/>
                <a:hlinkClick r:id="rId12" tooltip="И-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И-16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, в полку была сформирована 4-я истребительная эскадрилья, возглавил которую старший лейтенант Сафонов.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Всего за время боевых действий Борис Сафонов совершил 234 боевых вылета, сбил лично 20 вражеских самолётов (включая 6 предположительно) и 5 в группе.</a:t>
            </a:r>
          </a:p>
          <a:p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82A7BDE-9FB0-4BE8-AC32-60D829855018}"/>
              </a:ext>
            </a:extLst>
          </p:cNvPr>
          <p:cNvSpPr/>
          <p:nvPr/>
        </p:nvSpPr>
        <p:spPr>
          <a:xfrm>
            <a:off x="158619" y="2491273"/>
            <a:ext cx="9162663" cy="461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3" tooltip="Дважды Герои Советского Союз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Дважды Герой Советского Союза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4" tooltip="16 сентяб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 сентября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5" tooltip="14 июн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 июня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6" tooltip="1942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1942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);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7" tooltip="Орден Лен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 Ленина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4" tooltip="16 сентяб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 сентября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);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Три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8" tooltip="Орден Красного Знамен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ордена Красного Знамени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9" tooltip="14 июл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 июля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0" tooltip="8 нояб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 ноября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1" tooltip="15 янва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 января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6" tooltip="1942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1942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);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2" tooltip="Крест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Крест «За выдающиеся лётные заслуги»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[Великобритания] (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3" tooltip="19 март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 марта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6" tooltip="1942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1942 года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);</a:t>
            </a:r>
          </a:p>
          <a:p>
            <a:pPr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Имя Сафонова носит 2-й гвардейский истребительный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Печенгский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Краснознамённый авиационный полк имени Б. Ф. Сафонова ВВС СФ.</a:t>
            </a: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Именем героя назван посёлок в Мурманской области — посёлок Сафоново. </a:t>
            </a:r>
          </a:p>
          <a:p>
            <a:pPr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Самолёт И-16, на котором летал Б. Ф. Сафонов, выставлен в экспозиции Центрального военно-морского музея в Санкт-Петербурге.</a:t>
            </a:r>
          </a:p>
          <a:p>
            <a:pPr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Бюст Сафонова установлен в военном гарнизоне под Вологдой, посёлке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Федотово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b="1" i="1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A37CA7-947B-47D5-8A92-8B6751A395F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744" y="2181927"/>
            <a:ext cx="1892256" cy="134980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2ECC0A-4D2E-431E-BAB0-39532B2A168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45" y="3129367"/>
            <a:ext cx="1645298" cy="23013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68A79E-7441-416E-8DBF-BA42F8B587E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47235" y="4460032"/>
            <a:ext cx="1686146" cy="227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7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44"/>
    </mc:Choice>
    <mc:Fallback xmlns="">
      <p:transition spd="slow" advTm="7644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D7F5F9-40CF-41D9-97DE-916FA5B5AB06}"/>
              </a:ext>
            </a:extLst>
          </p:cNvPr>
          <p:cNvSpPr/>
          <p:nvPr/>
        </p:nvSpPr>
        <p:spPr>
          <a:xfrm>
            <a:off x="2154652" y="351844"/>
            <a:ext cx="77147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/>
              <a:t>Улица имени Ивана </a:t>
            </a:r>
            <a:r>
              <a:rPr lang="ru-RU" sz="4400" b="1" i="1" dirty="0" err="1"/>
              <a:t>Халатина</a:t>
            </a:r>
            <a:endParaRPr lang="ru-RU" sz="4400" b="1" i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2EC4C5-F7F4-4243-8384-7FC757FA5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1" y="2219946"/>
            <a:ext cx="5821556" cy="43661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E605B4-659E-4D45-9A99-E33E7EE1A7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371" y="1121285"/>
            <a:ext cx="3761325" cy="558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1"/>
    </mc:Choice>
    <mc:Fallback xmlns="">
      <p:transition spd="slow" advTm="387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6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12AA73D-8E0B-4D3A-A839-0BA02FB6FBAA}"/>
              </a:ext>
            </a:extLst>
          </p:cNvPr>
          <p:cNvSpPr/>
          <p:nvPr/>
        </p:nvSpPr>
        <p:spPr>
          <a:xfrm>
            <a:off x="251927" y="186612"/>
            <a:ext cx="116539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Иван Александрович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Халатин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родился в рабочей семье в посёлке стеклозавода «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расный Куст (Владимир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Красный Куст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» (ныне в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Судогод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Судогодском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Судогод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районе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tooltip="Владимирская обла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Владимирской области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). 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При призыве в армию Иван </a:t>
            </a:r>
            <a:r>
              <a:rPr lang="ru-RU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Халатин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был направлен в войска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tooltip="Народный комиссариат внутренних дел ССС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НКВД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Он окончил курсы младших лейтенантов и летом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tooltip="1939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1939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был назначен помощником начальника 5-й заставы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tooltip="Рестикент (страница отсутствует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Рестикентского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 пограничного отряда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tooltip="Мурманская обла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Мурманской области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Принимал участие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tooltip="Советско-финская война (1939—1940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советско-финской войне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. В апреле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 tooltip="1940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1940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стал начальником 6-й заставы того же </a:t>
            </a:r>
            <a:r>
              <a:rPr lang="ru-RU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Рестикентского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отряда.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276667-F3F5-407A-A4D6-19A0D70B031C}"/>
              </a:ext>
            </a:extLst>
          </p:cNvPr>
          <p:cNvSpPr/>
          <p:nvPr/>
        </p:nvSpPr>
        <p:spPr>
          <a:xfrm>
            <a:off x="251926" y="2930254"/>
            <a:ext cx="7305869" cy="2728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Именем старшего лейтенанта Ивана Александровича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Халатина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названа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2" tooltip="Улица Халат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улица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в городе Мурманске.</a:t>
            </a:r>
            <a:endParaRPr lang="ru-RU" sz="2000" b="1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берегу реки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3" tooltip="Паткола (страница отсутствует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Паткола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рядом с дорогой, ведущей к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4" tooltip="Верхнетуломская ГЭС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Верхнетуломской ГЭС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был установлен памятник героям-пограничникам 6-й погранзаставы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Рестикентского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погранотряда.</a:t>
            </a:r>
            <a:endParaRPr lang="ru-RU" sz="2000" b="1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деревне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tooltip="Красный Куст (Владимирская область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Красный Куст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поставлен памятник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Халатину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000" b="1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C417D1-69D3-4538-9E3F-AA66D5EA47D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550" y="4009530"/>
            <a:ext cx="4814596" cy="270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5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3"/>
    </mc:Choice>
    <mc:Fallback xmlns="">
      <p:transition spd="slow" advTm="6383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646" y="0"/>
            <a:ext cx="1226664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F53AA3-EAF9-4E41-B210-3282262EFE32}"/>
              </a:ext>
            </a:extLst>
          </p:cNvPr>
          <p:cNvSpPr txBox="1"/>
          <p:nvPr/>
        </p:nvSpPr>
        <p:spPr>
          <a:xfrm>
            <a:off x="970384" y="382555"/>
            <a:ext cx="689532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600" b="1" i="1" dirty="0"/>
              <a:t>Спасибо Героям, </a:t>
            </a:r>
          </a:p>
          <a:p>
            <a:r>
              <a:rPr lang="ru-RU" sz="4600" b="1" i="1" dirty="0"/>
              <a:t>Спасибо солдатам,</a:t>
            </a:r>
          </a:p>
          <a:p>
            <a:r>
              <a:rPr lang="ru-RU" sz="4600" b="1" i="1" dirty="0"/>
              <a:t>Что МИР подарили, </a:t>
            </a:r>
          </a:p>
          <a:p>
            <a:r>
              <a:rPr lang="ru-RU" sz="4600" b="1" i="1" dirty="0"/>
              <a:t>Тогда – в сорок пятом!!!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402B7D0-BC58-4CAC-A413-E8B6DCC93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137" y="1642979"/>
            <a:ext cx="7875451" cy="568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4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7"/>
    </mc:Choice>
    <mc:Fallback xmlns="">
      <p:transition spd="slow" advTm="4887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41A10B-924E-4833-9D4A-832C76B8D550}"/>
              </a:ext>
            </a:extLst>
          </p:cNvPr>
          <p:cNvSpPr/>
          <p:nvPr/>
        </p:nvSpPr>
        <p:spPr>
          <a:xfrm>
            <a:off x="531845" y="643622"/>
            <a:ext cx="1128070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ru-RU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Анатолий Фёдорович </a:t>
            </a:r>
            <a:r>
              <a:rPr lang="ru-RU" sz="200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Бредов</a:t>
            </a:r>
            <a:r>
              <a:rPr lang="ru-RU" sz="2000" dirty="0"/>
              <a:t>. «</a:t>
            </a:r>
            <a:r>
              <a:rPr lang="ru-RU" sz="2000" dirty="0">
                <a:hlinkClick r:id="rId4" tooltip="Герои стран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Герои страны</a:t>
            </a:r>
            <a:r>
              <a:rPr lang="ru-RU" sz="2000" dirty="0"/>
              <a:t>»: </a:t>
            </a:r>
            <a:r>
              <a:rPr lang="en-US" sz="2000" dirty="0"/>
              <a:t>[</a:t>
            </a:r>
            <a:r>
              <a:rPr lang="ru-RU" sz="2000" dirty="0"/>
              <a:t>сайт</a:t>
            </a:r>
            <a:r>
              <a:rPr lang="en-US" sz="2000" dirty="0"/>
              <a:t>]</a:t>
            </a:r>
            <a:r>
              <a:rPr lang="ru-RU" sz="2000" dirty="0"/>
              <a:t>. – 2000-2022. – </a:t>
            </a:r>
            <a:r>
              <a:rPr lang="en-US" sz="2000" dirty="0"/>
              <a:t>URL </a:t>
            </a:r>
            <a:r>
              <a:rPr lang="en-US" sz="2000" dirty="0">
                <a:hlinkClick r:id="rId5"/>
              </a:rPr>
              <a:t>http</a:t>
            </a:r>
            <a:r>
              <a:rPr lang="ru-RU" sz="2000" dirty="0">
                <a:hlinkClick r:id="rId5"/>
              </a:rPr>
              <a:t>://</a:t>
            </a:r>
            <a:r>
              <a:rPr lang="en-US" sz="2000" dirty="0">
                <a:hlinkClick r:id="rId5"/>
              </a:rPr>
              <a:t>warheroes.ru</a:t>
            </a:r>
            <a:r>
              <a:rPr lang="ru-RU" sz="2000" dirty="0"/>
              <a:t>, (дата обращения 21.11.2022), Текст: электронный.</a:t>
            </a:r>
          </a:p>
          <a:p>
            <a:r>
              <a:rPr lang="ru-RU" sz="2000" dirty="0"/>
              <a:t>Борис </a:t>
            </a:r>
            <a:r>
              <a:rPr lang="ru-RU" sz="2000" dirty="0" err="1"/>
              <a:t>Фиоктистович</a:t>
            </a:r>
            <a:r>
              <a:rPr lang="ru-RU" sz="2000" dirty="0"/>
              <a:t> Сафонов. «Герои страны»: </a:t>
            </a:r>
            <a:r>
              <a:rPr lang="en-US" sz="2000" dirty="0"/>
              <a:t>[</a:t>
            </a:r>
            <a:r>
              <a:rPr lang="ru-RU" sz="2000" dirty="0"/>
              <a:t>сайт</a:t>
            </a:r>
            <a:r>
              <a:rPr lang="en-US" sz="2000" dirty="0"/>
              <a:t>]</a:t>
            </a:r>
            <a:r>
              <a:rPr lang="ru-RU" sz="2000" dirty="0"/>
              <a:t>. – </a:t>
            </a:r>
            <a:r>
              <a:rPr lang="en-US" sz="2000" dirty="0"/>
              <a:t>URL </a:t>
            </a:r>
            <a:r>
              <a:rPr lang="en-US" sz="2000" dirty="0">
                <a:hlinkClick r:id="rId6"/>
              </a:rPr>
              <a:t>http://www.warheroes.ru/hero/hero.asp?Hero_id=1024</a:t>
            </a:r>
            <a:r>
              <a:rPr lang="ru-RU" sz="2000" dirty="0"/>
              <a:t>, (дата обращения 22.11.2022), текст: электронный.</a:t>
            </a:r>
          </a:p>
          <a:p>
            <a:r>
              <a:rPr lang="ru-RU" sz="2000" u="sng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Имена и годы. Улица капитана Буркова</a:t>
            </a:r>
            <a:r>
              <a:rPr lang="ru-RU" sz="2000" dirty="0"/>
              <a:t>.: </a:t>
            </a:r>
            <a:r>
              <a:rPr lang="en-US" sz="2000" dirty="0"/>
              <a:t>[</a:t>
            </a:r>
            <a:r>
              <a:rPr lang="ru-RU" sz="2000" dirty="0"/>
              <a:t>сайт</a:t>
            </a:r>
            <a:r>
              <a:rPr lang="en-US" sz="2000" dirty="0"/>
              <a:t>]</a:t>
            </a:r>
            <a:r>
              <a:rPr lang="ru-RU" sz="2000" dirty="0"/>
              <a:t> . – </a:t>
            </a:r>
            <a:r>
              <a:rPr lang="en-US" sz="2000" dirty="0"/>
              <a:t>URL  </a:t>
            </a:r>
            <a:r>
              <a:rPr lang="en-US" sz="2000" dirty="0">
                <a:hlinkClick r:id="rId7"/>
              </a:rPr>
              <a:t>http://www.portmurmansk.ru/index.phtml?1388</a:t>
            </a:r>
            <a:r>
              <a:rPr lang="ru-RU" sz="2000" dirty="0"/>
              <a:t>, (дата обращения 20.11.2022), Текст: электронный.</a:t>
            </a:r>
          </a:p>
          <a:p>
            <a:r>
              <a:rPr lang="ru-RU" sz="2000" dirty="0"/>
              <a:t>Имя в истории города Александр Ковалев. – </a:t>
            </a:r>
            <a:r>
              <a:rPr lang="en-US" sz="2000" dirty="0"/>
              <a:t>URL</a:t>
            </a:r>
            <a:r>
              <a:rPr lang="ru-RU" sz="2000" dirty="0"/>
              <a:t> </a:t>
            </a:r>
            <a:r>
              <a:rPr lang="en-US" sz="2000" dirty="0">
                <a:hlinkClick r:id="rId8"/>
              </a:rPr>
              <a:t>https://web.archive.org/web/20141104171250/</a:t>
            </a:r>
            <a:r>
              <a:rPr lang="ru-RU" sz="2000" dirty="0"/>
              <a:t>, </a:t>
            </a:r>
            <a:r>
              <a:rPr lang="en-US" sz="2000" dirty="0">
                <a:hlinkClick r:id="rId9"/>
              </a:rPr>
              <a:t>http://museum-polar.narod.ru/name_kovalev.html</a:t>
            </a:r>
            <a:endParaRPr lang="ru-RU" sz="2000" dirty="0"/>
          </a:p>
          <a:p>
            <a:r>
              <a:rPr lang="ru-RU" sz="2000" dirty="0"/>
              <a:t>Кольская энциклопедия. В 5 т. Т 2 Е-К/Гл. ред. </a:t>
            </a:r>
            <a:r>
              <a:rPr lang="ru-RU" sz="2000" dirty="0" err="1"/>
              <a:t>А.Н.Виноградов</a:t>
            </a:r>
            <a:r>
              <a:rPr lang="ru-RU" sz="2000" dirty="0"/>
              <a:t>, - СПб: ИС; Апатиты: КИЦ РАН, 2009. – с.159, </a:t>
            </a:r>
            <a:r>
              <a:rPr lang="en-US" sz="2000" dirty="0"/>
              <a:t>URL </a:t>
            </a:r>
            <a:r>
              <a:rPr lang="en-US" sz="2000" dirty="0">
                <a:hlinkClick r:id="rId10"/>
              </a:rPr>
              <a:t>http://ke.culture.gov-murman.ru/slovnik/?ELEMENT_ID=94941</a:t>
            </a:r>
            <a:endParaRPr lang="ru-RU" sz="2000" dirty="0"/>
          </a:p>
          <a:p>
            <a:r>
              <a:rPr lang="ru-RU" sz="2000" dirty="0"/>
              <a:t>Магомет </a:t>
            </a:r>
            <a:r>
              <a:rPr lang="ru-RU" sz="2000" dirty="0" err="1"/>
              <a:t>Имадутдинович</a:t>
            </a:r>
            <a:r>
              <a:rPr lang="ru-RU" sz="2000" dirty="0"/>
              <a:t> Гаджиев. «Герои страны»: </a:t>
            </a:r>
            <a:r>
              <a:rPr lang="en-US" sz="2000" dirty="0"/>
              <a:t>[</a:t>
            </a:r>
            <a:r>
              <a:rPr lang="ru-RU" sz="2000" dirty="0"/>
              <a:t>сайт</a:t>
            </a:r>
            <a:r>
              <a:rPr lang="en-US" sz="2000" dirty="0"/>
              <a:t>]</a:t>
            </a:r>
            <a:r>
              <a:rPr lang="ru-RU" sz="2000" dirty="0"/>
              <a:t>. – </a:t>
            </a:r>
            <a:r>
              <a:rPr lang="en-US" sz="2000" dirty="0"/>
              <a:t>URL</a:t>
            </a:r>
            <a:r>
              <a:rPr lang="ru-RU" sz="2000" dirty="0"/>
              <a:t> </a:t>
            </a:r>
            <a:r>
              <a:rPr lang="en-US" sz="2000" dirty="0">
                <a:hlinkClick r:id="rId11"/>
              </a:rPr>
              <a:t>http://www.warheroes.ru/hero/hero.asp?Hero_id=1268</a:t>
            </a:r>
            <a:r>
              <a:rPr lang="ru-RU" sz="2000" dirty="0"/>
              <a:t>, (дата обращения 21.11.2022), Текст: электронный.</a:t>
            </a:r>
          </a:p>
          <a:p>
            <a:r>
              <a:rPr lang="ru-RU" sz="2000" dirty="0"/>
              <a:t>Север Помнит: </a:t>
            </a:r>
            <a:r>
              <a:rPr lang="en-US" sz="2000" dirty="0"/>
              <a:t>[</a:t>
            </a:r>
            <a:r>
              <a:rPr lang="ru-RU" sz="2000" dirty="0"/>
              <a:t>сайт</a:t>
            </a:r>
            <a:r>
              <a:rPr lang="en-US" sz="2000" dirty="0"/>
              <a:t>]</a:t>
            </a:r>
            <a:r>
              <a:rPr lang="ru-RU" sz="2000" dirty="0"/>
              <a:t>. – Мурманск, 2020. – </a:t>
            </a:r>
            <a:r>
              <a:rPr lang="en-US" sz="2000" dirty="0"/>
              <a:t>URL </a:t>
            </a:r>
            <a:r>
              <a:rPr lang="en-US" sz="2000" dirty="0">
                <a:hlinkClick r:id="rId12"/>
              </a:rPr>
              <a:t>http://murmansk-pobeda.ru/</a:t>
            </a:r>
            <a:r>
              <a:rPr lang="ru-RU" sz="2000" dirty="0"/>
              <a:t>, (дата обращения 21.11.2022), Текст: электронный.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60EBD8-794E-4229-A2F7-2DA94437D947}"/>
              </a:ext>
            </a:extLst>
          </p:cNvPr>
          <p:cNvSpPr txBox="1"/>
          <p:nvPr/>
        </p:nvSpPr>
        <p:spPr>
          <a:xfrm>
            <a:off x="774440" y="180378"/>
            <a:ext cx="10226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Список использованных источников</a:t>
            </a:r>
          </a:p>
        </p:txBody>
      </p:sp>
    </p:spTree>
    <p:extLst>
      <p:ext uri="{BB962C8B-B14F-4D97-AF65-F5344CB8AC3E}">
        <p14:creationId xmlns:p14="http://schemas.microsoft.com/office/powerpoint/2010/main" val="254637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92"/>
    </mc:Choice>
    <mc:Fallback xmlns="">
      <p:transition spd="slow" advTm="499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ED45C-A1AE-41B9-9300-A795AB413009}"/>
              </a:ext>
            </a:extLst>
          </p:cNvPr>
          <p:cNvSpPr txBox="1"/>
          <p:nvPr/>
        </p:nvSpPr>
        <p:spPr>
          <a:xfrm>
            <a:off x="1222310" y="824310"/>
            <a:ext cx="1020769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/>
              <a:t>Город – порт, уверенный и гордый</a:t>
            </a:r>
          </a:p>
          <a:p>
            <a:r>
              <a:rPr lang="ru-RU" sz="4000" b="1" i="1" dirty="0"/>
              <a:t>Лютой смертью недругу грозит.</a:t>
            </a:r>
          </a:p>
          <a:p>
            <a:r>
              <a:rPr lang="ru-RU" sz="4000" b="1" i="1" dirty="0"/>
              <a:t>Город – порт у Кольского фиорда</a:t>
            </a:r>
          </a:p>
          <a:p>
            <a:r>
              <a:rPr lang="ru-RU" sz="4000" b="1" i="1" dirty="0"/>
              <a:t>Непреступной крепостью стоит.</a:t>
            </a:r>
          </a:p>
          <a:p>
            <a:endParaRPr lang="ru-RU" dirty="0"/>
          </a:p>
          <a:p>
            <a:r>
              <a:rPr lang="ru-RU" sz="2800" b="1" i="1" dirty="0"/>
              <a:t>                                                                      Раиса </a:t>
            </a:r>
            <a:r>
              <a:rPr lang="ru-RU" sz="2800" b="1" i="1" dirty="0" err="1"/>
              <a:t>Троянер</a:t>
            </a:r>
            <a:endParaRPr lang="ru-RU" sz="2800" b="1" i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EB0042B-CEAF-4187-ACAB-320800726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79" y="4086742"/>
            <a:ext cx="3522695" cy="26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8"/>
    </mc:Choice>
    <mc:Fallback xmlns="">
      <p:transition spd="slow" advTm="7368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49E5011-F186-401F-B230-4BA9E296468F}"/>
              </a:ext>
            </a:extLst>
          </p:cNvPr>
          <p:cNvSpPr/>
          <p:nvPr/>
        </p:nvSpPr>
        <p:spPr>
          <a:xfrm>
            <a:off x="562947" y="515731"/>
            <a:ext cx="1106610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solidFill>
                  <a:srgbClr val="002060"/>
                </a:solidFill>
              </a:rPr>
              <a:t>       </a:t>
            </a:r>
            <a:r>
              <a:rPr lang="ru-RU" sz="3200" b="1" i="1" dirty="0"/>
              <a:t>Мурманск строили, как щит страны, на северных рубежах, и имена героев так тесно связаны с его историей, что традиция называть в их честь улицы родилась с первых дней. Укоренилась, когда город стал расти после войны.</a:t>
            </a:r>
          </a:p>
          <a:p>
            <a:pPr algn="just"/>
            <a:r>
              <a:rPr lang="ru-RU" sz="3200" b="1" i="1" dirty="0"/>
              <a:t>       Если сегодня в Мурманске больше </a:t>
            </a:r>
            <a:r>
              <a:rPr lang="ru-RU" sz="3200" b="1" i="1" dirty="0">
                <a:solidFill>
                  <a:srgbClr val="FF0000"/>
                </a:solidFill>
              </a:rPr>
              <a:t>200</a:t>
            </a:r>
            <a:r>
              <a:rPr lang="ru-RU" sz="3200" b="1" i="1" dirty="0"/>
              <a:t> улиц, то до войны их было всего несколько, каждая с началом бомбёжек превращалась в огненный, смертельно опасный лабиринт. Мурманск на втором месте после Сталинграда по количеству сброшенных бомб. Оборона города шла </a:t>
            </a:r>
            <a:r>
              <a:rPr lang="ru-RU" sz="3200" b="1" i="1" dirty="0">
                <a:solidFill>
                  <a:srgbClr val="FF0000"/>
                </a:solidFill>
              </a:rPr>
              <a:t>1200</a:t>
            </a:r>
            <a:r>
              <a:rPr lang="ru-RU" sz="3200" b="1" i="1" dirty="0"/>
              <a:t> дней, и всё это время самым героическим образом проявляли себя солдаты, летчики, моряки.</a:t>
            </a:r>
          </a:p>
        </p:txBody>
      </p:sp>
    </p:spTree>
    <p:extLst>
      <p:ext uri="{BB962C8B-B14F-4D97-AF65-F5344CB8AC3E}">
        <p14:creationId xmlns:p14="http://schemas.microsoft.com/office/powerpoint/2010/main" val="186234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6"/>
    </mc:Choice>
    <mc:Fallback xmlns="">
      <p:transition spd="slow" advTm="883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72B3E8-D659-4982-96DF-90BA0DFF1A5F}"/>
              </a:ext>
            </a:extLst>
          </p:cNvPr>
          <p:cNvSpPr txBox="1"/>
          <p:nvPr/>
        </p:nvSpPr>
        <p:spPr>
          <a:xfrm>
            <a:off x="643813" y="214604"/>
            <a:ext cx="11112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/>
              <a:t>Улица имени Анатолия </a:t>
            </a:r>
            <a:r>
              <a:rPr lang="ru-RU" sz="4400" b="1" i="1" dirty="0" err="1"/>
              <a:t>Бредова</a:t>
            </a:r>
            <a:endParaRPr lang="ru-RU" sz="4400" b="1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253507-D3BC-4C06-B074-22EB64386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8" y="1656745"/>
            <a:ext cx="6717294" cy="50379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AE5348C-046B-4796-8124-7D5A5AC490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84045"/>
            <a:ext cx="4505159" cy="30049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55A6806-8C7E-4604-8B11-F24635EDD5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56" y="3429000"/>
            <a:ext cx="4354286" cy="326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8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95"/>
    </mc:Choice>
    <mc:Fallback xmlns="">
      <p:transition spd="slow" advTm="419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740416-BB1A-481A-B60D-6BDB05505C3C}"/>
              </a:ext>
            </a:extLst>
          </p:cNvPr>
          <p:cNvSpPr/>
          <p:nvPr/>
        </p:nvSpPr>
        <p:spPr>
          <a:xfrm>
            <a:off x="373224" y="216950"/>
            <a:ext cx="11467323" cy="205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14 июл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 июля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1923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1923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Новгор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Новгороде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семье рабочего. По национальности —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Русски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русский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Окончил семилетнюю школу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Мурманске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Работал электриком с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1938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1938</a:t>
            </a:r>
            <a:r>
              <a:rPr lang="ru-RU" sz="2000" b="1" i="1" u="sng" dirty="0">
                <a:solidFill>
                  <a:srgbClr val="0563C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1938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1938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Мурманской судостроительной верфи. Призван в ряды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 tooltip="Красная Арм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Красной Армии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апреле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0" tooltip="1942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1942 года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действующей армии с июля того же года. Служил командиром пулемётного отделения 155-го стрелкового полка 14-й стрелковой дивизии 14-й армии Карельского фронта.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EDE007-9610-4441-AA51-EA9AF7A288AE}"/>
              </a:ext>
            </a:extLst>
          </p:cNvPr>
          <p:cNvSpPr/>
          <p:nvPr/>
        </p:nvSpPr>
        <p:spPr>
          <a:xfrm>
            <a:off x="289248" y="2204551"/>
            <a:ext cx="9255968" cy="45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Анатолий Фёдорович </a:t>
            </a:r>
            <a:r>
              <a:rPr lang="ru-RU" sz="20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Бредов</a:t>
            </a: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похоронен на воинском кладбище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Мурманска</a:t>
            </a: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Указом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1" tooltip="Президиум Верховного Совета ССС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Президиума Верховного Совета СССР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2" tooltip="24 март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24 марта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3" tooltip="1945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1945 года</a:t>
            </a: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сержанту Анатолию Фёдоровичу </a:t>
            </a:r>
            <a:r>
              <a:rPr lang="ru-RU" sz="20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Бредову</a:t>
            </a:r>
            <a:r>
              <a:rPr lang="ru-RU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посмертно присвоено звание Героя Советского Союза. Награждён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4" tooltip="Орден Лен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орденом Ленина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центре Мурманска Анатолию </a:t>
            </a:r>
            <a:r>
              <a:rPr lang="ru-RU" sz="2000" b="1" i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Бредову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установлен памятник. Мурманская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 tooltip="Школа № 1 (Мурманск) (страница отсутствует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средняя школа № 1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 его имя. В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Мурманске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есть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 tooltip="Улица Бредов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улица его имени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Памятные мемориальные доски посвящённые </a:t>
            </a:r>
            <a:r>
              <a:rPr lang="ru-RU" sz="2000" b="1" i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Бредову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установлены на улицах его имени в Никеле и Новгороде,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 tooltip="Проспект Ленина (Мурманск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проспекте Ленина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Мурманска и мурманском гарнизонном доме офицеров. Его именем назван большой морозильный рыболовный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 tooltip="Трауле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траулер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«Анатолий </a:t>
            </a:r>
            <a:r>
              <a:rPr lang="ru-RU" sz="20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Бредов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0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76AA96-40DD-48DB-A2A5-F97F2170F4E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608" y="3212050"/>
            <a:ext cx="228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6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1"/>
    </mc:Choice>
    <mc:Fallback xmlns="">
      <p:transition spd="slow" advTm="929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289F2A-7BD3-4FDA-85E3-D9C1ECE71EFF}"/>
              </a:ext>
            </a:extLst>
          </p:cNvPr>
          <p:cNvSpPr/>
          <p:nvPr/>
        </p:nvSpPr>
        <p:spPr>
          <a:xfrm>
            <a:off x="1996640" y="221215"/>
            <a:ext cx="81987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/>
              <a:t>Улица имени Капитана Буркова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32D63F-BE97-4DD8-8DB2-005275BDF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474" y="1063106"/>
            <a:ext cx="3476625" cy="57531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B97F81B-209C-459B-B8E2-07E3CB4DE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1" y="2043556"/>
            <a:ext cx="5124871" cy="3843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4646F19-CAE6-4CD0-8FFF-A6FA5590DD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750" y="3965383"/>
            <a:ext cx="4006562" cy="285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7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87"/>
    </mc:Choice>
    <mc:Fallback xmlns="">
      <p:transition spd="slow" advTm="378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C55BB1-3037-4255-B2E9-78A434FF7F83}"/>
              </a:ext>
            </a:extLst>
          </p:cNvPr>
          <p:cNvSpPr/>
          <p:nvPr/>
        </p:nvSpPr>
        <p:spPr>
          <a:xfrm>
            <a:off x="158620" y="140160"/>
            <a:ext cx="1160728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Константин Лаврентьевич Бурков </a:t>
            </a:r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родился 3 июня 1906 года </a:t>
            </a:r>
            <a:r>
              <a:rPr lang="ru-RU" sz="24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деревне </a:t>
            </a:r>
            <a:r>
              <a:rPr lang="ru-RU" sz="2400" b="1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Патракеевка</a:t>
            </a:r>
            <a:r>
              <a:rPr lang="ru-RU" sz="24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(Архангельская губерния), в поморской семье. С 14 лет начал выходить в море.</a:t>
            </a:r>
          </a:p>
          <a:p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Великую Отечественную войну Бурков прошёл на тральщике ТЩ-38. В боях он был тяжело ранен, но совершил немало героических поступков, за которые страна отметила его </a:t>
            </a:r>
            <a:r>
              <a:rPr lang="ru-RU" sz="24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tooltip="Орден Отечественной войн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орденом Отечественной войны I степени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, двумя </a:t>
            </a:r>
            <a:r>
              <a:rPr lang="ru-RU" sz="24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 tooltip="Орден Красной Звезд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орденами Красной Звезды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 и медалью </a:t>
            </a:r>
            <a:r>
              <a:rPr lang="ru-RU" sz="24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Медаль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 отвагу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, которой капитан очень дорожил.</a:t>
            </a:r>
          </a:p>
          <a:p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Капитан 1-го ранга Константин Лаврентьевич Бурков </a:t>
            </a:r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скончался 3 декабря 1964 года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от разрыва сердца на шестом причале рыбного порта.</a:t>
            </a: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Похоронен на старом кладбище г. Мурманска.</a:t>
            </a:r>
          </a:p>
          <a:p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В честь капитана Беломорская улица города Мурманска была переименована </a:t>
            </a:r>
            <a:r>
              <a:rPr lang="ru-RU" sz="2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улицу капитана Буркова в 1960-х годах.</a:t>
            </a:r>
          </a:p>
          <a:p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34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9"/>
    </mc:Choice>
    <mc:Fallback xmlns="">
      <p:transition spd="slow" advTm="735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D9D89F-5ADF-4DF2-AFA4-FA6EC0426E8D}"/>
              </a:ext>
            </a:extLst>
          </p:cNvPr>
          <p:cNvSpPr/>
          <p:nvPr/>
        </p:nvSpPr>
        <p:spPr>
          <a:xfrm>
            <a:off x="1694155" y="258538"/>
            <a:ext cx="88036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/>
              <a:t>Улица имени Магомета Гаджиева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8E83AC-84B4-4BE4-AEE0-C119A4ED5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176" y="959211"/>
            <a:ext cx="4116335" cy="58100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19FA2B-EF01-420A-BB2F-CEBE1DDA9D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5" y="1887756"/>
            <a:ext cx="4830661" cy="36229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4EC37A-76A9-45CC-89DC-6143B2C3C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469" y="2884722"/>
            <a:ext cx="2920758" cy="389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1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48"/>
    </mc:Choice>
    <mc:Fallback xmlns="">
      <p:transition spd="slow" advTm="4048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0C49B7-EC61-4653-96C4-26B53DA4C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40CE38-E5E3-4259-8B5A-C183ADFB7479}"/>
              </a:ext>
            </a:extLst>
          </p:cNvPr>
          <p:cNvSpPr/>
          <p:nvPr/>
        </p:nvSpPr>
        <p:spPr>
          <a:xfrm>
            <a:off x="270588" y="132289"/>
            <a:ext cx="11719249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Магомед </a:t>
            </a:r>
            <a:r>
              <a:rPr lang="ru-RU" sz="2000" b="1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Имадутдинович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Гаджиев родился 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7 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20 декаб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(20) декабря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1907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1907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крестьянской семье в даргинском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tooltip="Аул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ауле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6" tooltip="Мегеб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Мегеб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 tooltip="Гуниб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Гунибского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 tooltip="Гунибский рай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района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tooltip="Дагеста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Дагестана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Великую Отечественную войну Гаджиев встретил на Северном флоте.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tooltip="30 июл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 июля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tooltip="194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1941 года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ему было присвоено звание капитана 2 ранга. С начала войны дивизион Гаджиева произвёл 12 боевых походов.</a:t>
            </a:r>
          </a:p>
          <a:p>
            <a:pPr lvl="0"/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 tooltip="Герой Советского Союз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Герой Советского Союза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(23.10.1942, посмертно),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Два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 tooltip="Орден Ленин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ордена Ленина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(23.12.1935, 23.10.1942 — посмертно),</a:t>
            </a:r>
          </a:p>
          <a:p>
            <a:pPr lvl="0"/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 tooltip="Орден Красного Знамен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Орден Красного Знамени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(3.04.1943),</a:t>
            </a:r>
          </a:p>
          <a:p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 tooltip="Юбилейная медаль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Юбилейная медаль «XX лет Рабоче-Крестьянской Красной Армии»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(22.02.1938).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 честь Героя Советского Союза назван город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 tooltip="Гаджие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Гаджиево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 Мурманской области.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Воздвигнуты монументы в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 tooltip="Гаджие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Гаджиево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6" tooltip="Твер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Твери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Воздвигнуты памятник в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7" tooltip="Гор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городе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8" tooltip="Махачкал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Махачкала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 бюст в ауле </a:t>
            </a:r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Мегеб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имя присвоено заводу в Махачкале.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имя носит базовый тральщик БТ-116 «Магомед Гаджиев» Каспийской флотилии. В составе ВМФ СССР было два корабля «Магомед Гаджиев»: морской тральщик (1953—1958 годы) и плавучая база подводных лодок проекта 310 (1956—1993).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имя присвоено улицам в городах: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9" tooltip="Мурман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Мурманске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0" tooltip="Северомор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Североморске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1" tooltip="Полярны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Полярном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2" tooltip="Усть-Каменогор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Усть-Каменогорске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3" tooltip="Хасавюр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Хасавюрте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18" tooltip="Махачкал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Махачкале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имя присвоено улицам в сёлах Дагестана: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4" tooltip="Чинар (Дагестан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Чинаре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5" tooltip="Геджух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Геджухе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6" tooltip="Уллутеркем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Уллутеркеме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7" tooltip="Охл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Охли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8" tooltip="Учкен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Учкент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9" tooltip="Шамхал-Терме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Шамхал-Термен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0" tooltip="Апш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Апши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1" tooltip="Советское (Бабаюртовский район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Советское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2" tooltip="Стальско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Стальское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 др.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именем названа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3" tooltip="Плавучая баз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плавучая база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подводных лодок.</a:t>
            </a:r>
          </a:p>
          <a:p>
            <a:pPr lvl="0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Его именем названы школы в: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4" tooltip="Москв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Москве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5" tooltip="Каспийс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Каспийске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6" tooltip="Избербаш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Избербаше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и др.</a:t>
            </a:r>
          </a:p>
          <a:p>
            <a:pPr lvl="0"/>
            <a:endParaRPr lang="ru-RU" dirty="0"/>
          </a:p>
          <a:p>
            <a:endParaRPr lang="ru-RU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F3820F-CDF5-40B3-A820-49F69B8981D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947" y="5071715"/>
            <a:ext cx="2383972" cy="16539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30965C-458B-4712-BEDF-DB19CDF0A5E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232" y="1502617"/>
            <a:ext cx="4587551" cy="84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81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4"/>
    </mc:Choice>
    <mc:Fallback xmlns="">
      <p:transition spd="slow" advTm="6984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1637</Words>
  <Application>Microsoft Office PowerPoint</Application>
  <PresentationFormat>Широкоэкранный</PresentationFormat>
  <Paragraphs>102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Сташкова</dc:creator>
  <cp:lastModifiedBy>Елена Сташкова</cp:lastModifiedBy>
  <cp:revision>9</cp:revision>
  <dcterms:created xsi:type="dcterms:W3CDTF">2022-11-16T16:04:00Z</dcterms:created>
  <dcterms:modified xsi:type="dcterms:W3CDTF">2023-06-12T14:00:02Z</dcterms:modified>
</cp:coreProperties>
</file>