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3" d="100"/>
          <a:sy n="103" d="100"/>
        </p:scale>
        <p:origin x="8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EA74F-5AC5-45A0-B1A3-9ED55E5ACA88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9FF52-BCA3-423E-92D4-A981F735F9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30209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EA74F-5AC5-45A0-B1A3-9ED55E5ACA88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9FF52-BCA3-423E-92D4-A981F735F9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13975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EA74F-5AC5-45A0-B1A3-9ED55E5ACA88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9FF52-BCA3-423E-92D4-A981F735F9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15417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EA74F-5AC5-45A0-B1A3-9ED55E5ACA88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9FF52-BCA3-423E-92D4-A981F735F92E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99329300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EA74F-5AC5-45A0-B1A3-9ED55E5ACA88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9FF52-BCA3-423E-92D4-A981F735F9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78764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EA74F-5AC5-45A0-B1A3-9ED55E5ACA88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9FF52-BCA3-423E-92D4-A981F735F9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98846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EA74F-5AC5-45A0-B1A3-9ED55E5ACA88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9FF52-BCA3-423E-92D4-A981F735F9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034165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EA74F-5AC5-45A0-B1A3-9ED55E5ACA88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9FF52-BCA3-423E-92D4-A981F735F9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5796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EA74F-5AC5-45A0-B1A3-9ED55E5ACA88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9FF52-BCA3-423E-92D4-A981F735F9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11314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EA74F-5AC5-45A0-B1A3-9ED55E5ACA88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9FF52-BCA3-423E-92D4-A981F735F9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2950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EA74F-5AC5-45A0-B1A3-9ED55E5ACA88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9FF52-BCA3-423E-92D4-A981F735F9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33714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EA74F-5AC5-45A0-B1A3-9ED55E5ACA88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9FF52-BCA3-423E-92D4-A981F735F9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17417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EA74F-5AC5-45A0-B1A3-9ED55E5ACA88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9FF52-BCA3-423E-92D4-A981F735F9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09130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EA74F-5AC5-45A0-B1A3-9ED55E5ACA88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9FF52-BCA3-423E-92D4-A981F735F9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28400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EA74F-5AC5-45A0-B1A3-9ED55E5ACA88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9FF52-BCA3-423E-92D4-A981F735F9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21159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EA74F-5AC5-45A0-B1A3-9ED55E5ACA88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9FF52-BCA3-423E-92D4-A981F735F9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34012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EA74F-5AC5-45A0-B1A3-9ED55E5ACA88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9FF52-BCA3-423E-92D4-A981F735F9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61798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8CDEA74F-5AC5-45A0-B1A3-9ED55E5ACA88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1439FF52-BCA3-423E-92D4-A981F735F9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43155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sz="67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ГЕОГРАФИЧЕСКИЕ ОТКРЫТИЯ </a:t>
            </a:r>
            <a:b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Новейшего времени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4811688-641B-4EE3-BA82-AA161BB4C210}"/>
              </a:ext>
            </a:extLst>
          </p:cNvPr>
          <p:cNvSpPr txBox="1"/>
          <p:nvPr/>
        </p:nvSpPr>
        <p:spPr>
          <a:xfrm>
            <a:off x="7940350" y="5827803"/>
            <a:ext cx="464664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Выполнила: Сташкова Елена Валерьевна</a:t>
            </a:r>
          </a:p>
          <a:p>
            <a:r>
              <a:rPr lang="ru-RU" dirty="0"/>
              <a:t>учитель географии</a:t>
            </a:r>
          </a:p>
          <a:p>
            <a:r>
              <a:rPr lang="ru-RU" dirty="0"/>
              <a:t>Город Мурманск СОШ № 45</a:t>
            </a:r>
          </a:p>
        </p:txBody>
      </p:sp>
    </p:spTree>
    <p:extLst>
      <p:ext uri="{BB962C8B-B14F-4D97-AF65-F5344CB8AC3E}">
        <p14:creationId xmlns:p14="http://schemas.microsoft.com/office/powerpoint/2010/main" val="41867025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45660" y="341194"/>
            <a:ext cx="11232107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Марианский</a:t>
            </a:r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желоб (впадина)</a:t>
            </a:r>
          </a:p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Самое глубокое место на Земле. Глубина 11022 метра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01" y="1603078"/>
            <a:ext cx="8871045" cy="4989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17179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2800" y="2731386"/>
            <a:ext cx="5830753" cy="400378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307" y="143371"/>
            <a:ext cx="6042800" cy="339907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212" y="3653334"/>
            <a:ext cx="5281684" cy="297094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1107" y="328218"/>
            <a:ext cx="5213445" cy="2218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68317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723332" y="1160060"/>
            <a:ext cx="4763069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Батискаф –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автономный (самоходный) подводный аппарат для океанографических и других исследований на больших глубинах.</a:t>
            </a:r>
            <a:endParaRPr lang="ru-RU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3881" y="312328"/>
            <a:ext cx="4396853" cy="320970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0298" y="3266446"/>
            <a:ext cx="4943469" cy="3306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96764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4024" y="327546"/>
            <a:ext cx="111775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Малоизученные территории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73206" y="1528549"/>
            <a:ext cx="5636525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Тропические леса</a:t>
            </a:r>
          </a:p>
          <a:p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Пустыни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7695" y="1096987"/>
            <a:ext cx="4249003" cy="318675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7175" y="3606001"/>
            <a:ext cx="5417778" cy="3048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22032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87104" y="382137"/>
            <a:ext cx="104541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ПОВТОРИМ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6979" y="1351128"/>
            <a:ext cx="11041039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buAutoNum type="arabicPeriod"/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изучает современная география?</a:t>
            </a:r>
          </a:p>
          <a:p>
            <a:pPr marL="742950" indent="-742950">
              <a:buAutoNum type="arabicPeriod"/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Источники географической информации?</a:t>
            </a:r>
          </a:p>
          <a:p>
            <a:pPr marL="742950" indent="-742950">
              <a:buAutoNum type="arabicPeriod"/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каком году появилась первая полярная станция?</a:t>
            </a:r>
          </a:p>
          <a:p>
            <a:pPr marL="742950" indent="-742950">
              <a:buAutoNum type="arabicPeriod"/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возглавил Папанин И.Д.?</a:t>
            </a:r>
          </a:p>
          <a:p>
            <a:pPr marL="742950" indent="-742950">
              <a:buAutoNum type="arabicPeriod"/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Глубина </a:t>
            </a:r>
            <a:r>
              <a:rPr lang="ru-RU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Марианского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желоба?</a:t>
            </a:r>
          </a:p>
          <a:p>
            <a:pPr marL="742950" indent="-742950">
              <a:buAutoNum type="arabicPeriod"/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Батискаф – это?</a:t>
            </a:r>
          </a:p>
          <a:p>
            <a:pPr marL="742950" indent="-742950">
              <a:buAutoNum type="arabicPeriod"/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Малоизученные территории?</a:t>
            </a:r>
          </a:p>
        </p:txBody>
      </p:sp>
    </p:spTree>
    <p:extLst>
      <p:ext uri="{BB962C8B-B14F-4D97-AF65-F5344CB8AC3E}">
        <p14:creationId xmlns:p14="http://schemas.microsoft.com/office/powerpoint/2010/main" val="67617832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23833" y="982639"/>
            <a:ext cx="9348716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ЗАДАНИЕ:</a:t>
            </a:r>
          </a:p>
          <a:p>
            <a:pPr algn="ctr"/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Параграф 5 прочитать + вопросы 1,2,3 стр. 21 (письменно), выучить записи в тетради</a:t>
            </a:r>
          </a:p>
        </p:txBody>
      </p:sp>
    </p:spTree>
    <p:extLst>
      <p:ext uri="{BB962C8B-B14F-4D97-AF65-F5344CB8AC3E}">
        <p14:creationId xmlns:p14="http://schemas.microsoft.com/office/powerpoint/2010/main" val="35670976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82890" y="450376"/>
            <a:ext cx="986733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Современная география изучает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05218" y="1528549"/>
            <a:ext cx="4531057" cy="3508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ru-RU" sz="3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Океаны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ru-RU" sz="3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Тропические леса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ru-RU" sz="3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Пустыни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ru-RU" sz="3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Полярные области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ru-RU" sz="3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Влияние человека на природу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3787" y="1219818"/>
            <a:ext cx="3458326" cy="216110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0627" y="1653672"/>
            <a:ext cx="3471081" cy="260331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3787" y="3664839"/>
            <a:ext cx="3642115" cy="204930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3151" y="4427086"/>
            <a:ext cx="3578557" cy="2385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56788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64275" y="423081"/>
            <a:ext cx="111911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Источники географической информации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64275" y="1596788"/>
            <a:ext cx="4612943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buAutoNum type="arabicPeriod"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Географические карты, атласы</a:t>
            </a:r>
          </a:p>
          <a:p>
            <a:pPr marL="742950" indent="-742950">
              <a:buAutoNum type="arabicPeriod"/>
            </a:pP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indent="-742950">
              <a:buAutoNum type="arabicPeriod"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Аэрокосмические снимки</a:t>
            </a:r>
          </a:p>
          <a:p>
            <a:pPr marL="742950" indent="-742950">
              <a:buAutoNum type="arabicPeriod"/>
            </a:pP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indent="-742950">
              <a:buAutoNum type="arabicPeriod"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Географические информационные системы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7218" y="1192522"/>
            <a:ext cx="3098042" cy="232353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2973" y="2632156"/>
            <a:ext cx="3252672" cy="246342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5851" y="4503761"/>
            <a:ext cx="3699588" cy="2171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3451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68991" y="477672"/>
            <a:ext cx="4804012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Поисковая система Интернета</a:t>
            </a:r>
          </a:p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Путешествия, полевые исследования</a:t>
            </a:r>
          </a:p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Путеводители</a:t>
            </a:r>
          </a:p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Книги, журналы, газеты</a:t>
            </a:r>
          </a:p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 Справочники, энциклопедии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5624" y="143301"/>
            <a:ext cx="3512024" cy="263401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8379" y="1601884"/>
            <a:ext cx="3534074" cy="235086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5624" y="3276809"/>
            <a:ext cx="3038901" cy="227917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9416" y="4335588"/>
            <a:ext cx="3663037" cy="2440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82065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68991" y="464024"/>
            <a:ext cx="104814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Актуальные вопросы современной географии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95785" y="1405719"/>
            <a:ext cx="11409528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eriod"/>
            </a:pP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Сокращение видового разнообразия флоры и фауны планеты.</a:t>
            </a:r>
          </a:p>
          <a:p>
            <a:pPr marL="514350" indent="-514350">
              <a:buAutoNum type="arabicPeriod"/>
            </a:pP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Низкое качество воды</a:t>
            </a:r>
          </a:p>
          <a:p>
            <a:pPr marL="514350" indent="-514350">
              <a:buAutoNum type="arabicPeriod"/>
            </a:pP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Рост городского населения</a:t>
            </a:r>
          </a:p>
          <a:p>
            <a:pPr marL="514350" indent="-514350">
              <a:buAutoNum type="arabicPeriod"/>
            </a:pP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Загрязнение атмосферы</a:t>
            </a:r>
          </a:p>
          <a:p>
            <a:pPr marL="514350" indent="-514350">
              <a:buAutoNum type="arabicPeriod"/>
            </a:pP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Исследования антропогенного воздействия на почву, лесные сообщества. </a:t>
            </a:r>
          </a:p>
        </p:txBody>
      </p:sp>
    </p:spTree>
    <p:extLst>
      <p:ext uri="{BB962C8B-B14F-4D97-AF65-F5344CB8AC3E}">
        <p14:creationId xmlns:p14="http://schemas.microsoft.com/office/powerpoint/2010/main" val="37929283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074460" y="327546"/>
            <a:ext cx="79157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Изучение Арктики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50627" y="1351128"/>
            <a:ext cx="533627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Ледовитый Океан</a:t>
            </a:r>
          </a:p>
          <a:p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Полярная станция (1910 год) - первая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5748" y="1035432"/>
            <a:ext cx="4289946" cy="277229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1646" y="3807725"/>
            <a:ext cx="5414749" cy="2842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23821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8424" y="1514901"/>
            <a:ext cx="3630304" cy="497714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173707" y="450376"/>
            <a:ext cx="102494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Папанин Иван Дмитриевич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336275" y="1665027"/>
            <a:ext cx="593677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Возглавил первую дрейфующую на льдине Полярную станцию</a:t>
            </a:r>
          </a:p>
        </p:txBody>
      </p:sp>
    </p:spTree>
    <p:extLst>
      <p:ext uri="{BB962C8B-B14F-4D97-AF65-F5344CB8AC3E}">
        <p14:creationId xmlns:p14="http://schemas.microsoft.com/office/powerpoint/2010/main" val="34553509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28048" y="436728"/>
            <a:ext cx="104132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Изучение Антарктиды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04967" y="1392072"/>
            <a:ext cx="533627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Научные исследования 16 стран</a:t>
            </a:r>
          </a:p>
          <a:p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40 станций по изучению Антарктиды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4669" y="2347212"/>
            <a:ext cx="5818496" cy="4363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371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64525" y="272955"/>
            <a:ext cx="101266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Исследования Океанов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82388" y="1310185"/>
            <a:ext cx="513155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Гидролокатор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средство звукового обнаружения подводных объектов с помощью акустического излучения.</a:t>
            </a:r>
            <a:endParaRPr lang="ru-RU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3946" y="1187355"/>
            <a:ext cx="5063320" cy="5022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4199167"/>
      </p:ext>
    </p:extLst>
  </p:cSld>
  <p:clrMapOvr>
    <a:masterClrMapping/>
  </p:clrMapOvr>
</p:sld>
</file>

<file path=ppt/theme/theme1.xml><?xml version="1.0" encoding="utf-8"?>
<a:theme xmlns:a="http://schemas.openxmlformats.org/drawingml/2006/main" name="Капля">
  <a:themeElements>
    <a:clrScheme name="Капля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Капля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апля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Капля</Template>
  <TotalTime>95</TotalTime>
  <Words>239</Words>
  <Application>Microsoft Office PowerPoint</Application>
  <PresentationFormat>Широкоэкранный</PresentationFormat>
  <Paragraphs>60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9" baseType="lpstr">
      <vt:lpstr>Arial</vt:lpstr>
      <vt:lpstr>Times New Roman</vt:lpstr>
      <vt:lpstr>Tw Cen MT</vt:lpstr>
      <vt:lpstr>Капля</vt:lpstr>
      <vt:lpstr>ТеМА  ГЕОГРАФИЧЕСКИЕ ОТКРЫТИЯ  Новейшего времени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 ГЕОГРАФИЧЕСКИЕ ОТКРЫТИЯ  Новейшего времени</dc:title>
  <dc:creator>Admin</dc:creator>
  <cp:lastModifiedBy>Елена Сташкова</cp:lastModifiedBy>
  <cp:revision>20</cp:revision>
  <dcterms:created xsi:type="dcterms:W3CDTF">2022-10-31T12:58:45Z</dcterms:created>
  <dcterms:modified xsi:type="dcterms:W3CDTF">2023-06-12T14:16:31Z</dcterms:modified>
</cp:coreProperties>
</file>