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61" r:id="rId2"/>
    <p:sldId id="257" r:id="rId3"/>
    <p:sldId id="258" r:id="rId4"/>
    <p:sldId id="259" r:id="rId5"/>
    <p:sldId id="256" r:id="rId6"/>
    <p:sldId id="260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113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106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6184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782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4325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912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934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88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231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098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944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03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761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42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9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68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726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64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9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9461" y="2078827"/>
            <a:ext cx="8903339" cy="223386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«СИМФОНИЯ № 40»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15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5416" y="5487489"/>
            <a:ext cx="6990154" cy="7824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Вольфганг Амадей Моцарт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999" y="300252"/>
            <a:ext cx="3759051" cy="488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2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8042" y="2033518"/>
            <a:ext cx="7779223" cy="203351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«Увертюра»</a:t>
            </a:r>
            <a:endParaRPr lang="ru-RU" sz="8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81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2072" y="354842"/>
            <a:ext cx="9580729" cy="1910687"/>
          </a:xfrm>
        </p:spPr>
        <p:txBody>
          <a:bodyPr>
            <a:normAutofit/>
          </a:bodyPr>
          <a:lstStyle/>
          <a:p>
            <a:r>
              <a:rPr lang="ru-RU" sz="4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«Увертюра» </a:t>
            </a:r>
            <a:r>
              <a:rPr lang="ru-RU" sz="40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-музыкальное вступление к оперному, театральному представлению.</a:t>
            </a:r>
            <a:endParaRPr lang="ru-RU" sz="4000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02" y="2265528"/>
            <a:ext cx="7303066" cy="410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9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104" y="132791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А Моцарт </a:t>
            </a:r>
            <a:b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Увертюра «Свадьба Фигаро»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973" y="1950962"/>
            <a:ext cx="6384878" cy="474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2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0143" y="300250"/>
            <a:ext cx="8911687" cy="10673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«Фигаро»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534" y="1367619"/>
            <a:ext cx="3372702" cy="53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19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5820" y="555871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И Глинка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238" y="1450790"/>
            <a:ext cx="3850589" cy="540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8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047" y="163774"/>
            <a:ext cx="10576565" cy="155015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И Глинка </a:t>
            </a:r>
            <a:b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Увертюра «Руслан и Людмила»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439" y="1685498"/>
            <a:ext cx="4183980" cy="517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8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113</TotalTime>
  <Words>38</Words>
  <Application>Microsoft Office PowerPoint</Application>
  <PresentationFormat>Широкоэкранный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«СИМФОНИЯ № 40»</vt:lpstr>
      <vt:lpstr>Презентация PowerPoint</vt:lpstr>
      <vt:lpstr>«Увертюра»</vt:lpstr>
      <vt:lpstr>Презентация PowerPoint</vt:lpstr>
      <vt:lpstr>В. А Моцарт  Увертюра «Свадьба Фигаро»</vt:lpstr>
      <vt:lpstr>«Фигаро»</vt:lpstr>
      <vt:lpstr>М. И Глинка</vt:lpstr>
      <vt:lpstr>М. И Глинка  Увертюра «Руслан и Людмила»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4</cp:revision>
  <dcterms:created xsi:type="dcterms:W3CDTF">2018-04-19T14:33:45Z</dcterms:created>
  <dcterms:modified xsi:type="dcterms:W3CDTF">2018-04-19T16:27:34Z</dcterms:modified>
</cp:coreProperties>
</file>