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F6C31-07FF-4AC7-AD5F-1E7B20963C7A}" type="datetimeFigureOut">
              <a:rPr lang="ru-RU" smtClean="0"/>
              <a:pPr/>
              <a:t>12.06.2023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946CE-540E-4B70-8B9E-C40B766D8ED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F6C31-07FF-4AC7-AD5F-1E7B20963C7A}" type="datetimeFigureOut">
              <a:rPr lang="ru-RU" smtClean="0"/>
              <a:pPr/>
              <a:t>12.06.2023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946CE-540E-4B70-8B9E-C40B766D8ED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F6C31-07FF-4AC7-AD5F-1E7B20963C7A}" type="datetimeFigureOut">
              <a:rPr lang="ru-RU" smtClean="0"/>
              <a:pPr/>
              <a:t>12.06.2023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946CE-540E-4B70-8B9E-C40B766D8ED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F6C31-07FF-4AC7-AD5F-1E7B20963C7A}" type="datetimeFigureOut">
              <a:rPr lang="ru-RU" smtClean="0"/>
              <a:pPr/>
              <a:t>12.06.2023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946CE-540E-4B70-8B9E-C40B766D8ED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F6C31-07FF-4AC7-AD5F-1E7B20963C7A}" type="datetimeFigureOut">
              <a:rPr lang="ru-RU" smtClean="0"/>
              <a:pPr/>
              <a:t>12.06.2023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946CE-540E-4B70-8B9E-C40B766D8ED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F6C31-07FF-4AC7-AD5F-1E7B20963C7A}" type="datetimeFigureOut">
              <a:rPr lang="ru-RU" smtClean="0"/>
              <a:pPr/>
              <a:t>12.06.2023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946CE-540E-4B70-8B9E-C40B766D8ED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F6C31-07FF-4AC7-AD5F-1E7B20963C7A}" type="datetimeFigureOut">
              <a:rPr lang="ru-RU" smtClean="0"/>
              <a:pPr/>
              <a:t>12.06.2023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946CE-540E-4B70-8B9E-C40B766D8ED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F6C31-07FF-4AC7-AD5F-1E7B20963C7A}" type="datetimeFigureOut">
              <a:rPr lang="ru-RU" smtClean="0"/>
              <a:pPr/>
              <a:t>12.06.2023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946CE-540E-4B70-8B9E-C40B766D8ED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F6C31-07FF-4AC7-AD5F-1E7B20963C7A}" type="datetimeFigureOut">
              <a:rPr lang="ru-RU" smtClean="0"/>
              <a:pPr/>
              <a:t>12.06.2023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946CE-540E-4B70-8B9E-C40B766D8ED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F6C31-07FF-4AC7-AD5F-1E7B20963C7A}" type="datetimeFigureOut">
              <a:rPr lang="ru-RU" smtClean="0"/>
              <a:pPr/>
              <a:t>12.06.2023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946CE-540E-4B70-8B9E-C40B766D8ED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F6C31-07FF-4AC7-AD5F-1E7B20963C7A}" type="datetimeFigureOut">
              <a:rPr lang="ru-RU" smtClean="0"/>
              <a:pPr/>
              <a:t>12.06.2023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946CE-540E-4B70-8B9E-C40B766D8ED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3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AF6C31-07FF-4AC7-AD5F-1E7B20963C7A}" type="datetimeFigureOut">
              <a:rPr lang="ru-RU" smtClean="0"/>
              <a:pPr/>
              <a:t>12.06.2023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1946CE-540E-4B70-8B9E-C40B766D8ED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0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МБУ ДО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«Станция юных техников»</a:t>
            </a:r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1680" y="3573016"/>
            <a:ext cx="7200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Автор: педагог дополнительного образования</a:t>
            </a:r>
          </a:p>
          <a:p>
            <a:pPr algn="r"/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Шулепова Ольга Ивановна,</a:t>
            </a:r>
          </a:p>
          <a:p>
            <a:pPr algn="r"/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руководитель  объединения «Едем, плаваем, летаем»</a:t>
            </a:r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6021288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Озерск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2023</a:t>
            </a:r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980728"/>
            <a:ext cx="8640960" cy="2232248"/>
          </a:xfrm>
          <a:prstGeom prst="rect">
            <a:avLst/>
          </a:prstGeom>
          <a:noFill/>
        </p:spPr>
        <p:txBody>
          <a:bodyPr wrap="square" rtlCol="0">
            <a:prstTxWarp prst="textWave1">
              <a:avLst>
                <a:gd name="adj1" fmla="val 12500"/>
                <a:gd name="adj2" fmla="val 347"/>
              </a:avLst>
            </a:prstTxWarp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Глиссер</a:t>
            </a:r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Ольга\Downloads\IMG_20230517_1418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188640"/>
            <a:ext cx="2088232" cy="1294116"/>
          </a:xfrm>
          <a:prstGeom prst="rect">
            <a:avLst/>
          </a:prstGeom>
          <a:noFill/>
        </p:spPr>
      </p:pic>
      <p:pic>
        <p:nvPicPr>
          <p:cNvPr id="6147" name="Picture 3" descr="C:\Users\Ольга\Downloads\IMG_20230517_1420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1844824"/>
            <a:ext cx="2835300" cy="4835700"/>
          </a:xfrm>
          <a:prstGeom prst="rect">
            <a:avLst/>
          </a:prstGeom>
          <a:noFill/>
        </p:spPr>
      </p:pic>
      <p:pic>
        <p:nvPicPr>
          <p:cNvPr id="6148" name="Picture 4" descr="C:\Users\Ольга\Downloads\IMG_20230517_1442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110196"/>
            <a:ext cx="5040560" cy="253024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1520" y="332656"/>
            <a:ext cx="547260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Подготовить балку продольного усиления корпуса – кильбалку.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Сделать крючок для закрепления нитей резиномотора и приклеить его к кильбалке латкой из бумаги.</a:t>
            </a:r>
            <a:endParaRPr lang="ru-RU" sz="28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Ольга\Downloads\IMG_20230517_1444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88640"/>
            <a:ext cx="3672408" cy="638798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908720"/>
            <a:ext cx="468052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Готовую кильбалку  приклеить к днищу корпуса.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Закрепить на крючок резиномотор.</a:t>
            </a:r>
            <a:endParaRPr lang="ru-RU" sz="28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Ольга\Downloads\IMG_20230517_1452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332656"/>
            <a:ext cx="3092385" cy="623731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692696"/>
            <a:ext cx="504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На нос приклеить деку.</a:t>
            </a:r>
            <a:endParaRPr lang="ru-RU" sz="28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Ольга\Downloads\IMG_20230517_1457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461990"/>
            <a:ext cx="4918298" cy="592114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692696"/>
            <a:ext cx="3600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Установить в корме транец.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Сначала приклеить транец клапанами к днищу корпуса, а затем к его бортам.</a:t>
            </a:r>
            <a:endParaRPr lang="ru-RU" sz="28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Ольга\Downloads\IMG_20230517_1501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501008"/>
            <a:ext cx="7320642" cy="309634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260648"/>
            <a:ext cx="864096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Установить стойку винта на место, указанное на транце пунктирными линиями. Прорезь в ребре позволяет «</a:t>
            </a:r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оседлать</a:t>
            </a:r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» кильбалку. Приклеить ее клапанами к днищу корпуса.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Отогнуть в верхней части стойки клапаны для крепления трубки.</a:t>
            </a:r>
            <a:endParaRPr lang="ru-RU" sz="28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Users\Ольга\Downloads\IMG_20230517_1512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332656"/>
            <a:ext cx="4015333" cy="3024884"/>
          </a:xfrm>
          <a:prstGeom prst="rect">
            <a:avLst/>
          </a:prstGeom>
          <a:noFill/>
        </p:spPr>
      </p:pic>
      <p:pic>
        <p:nvPicPr>
          <p:cNvPr id="11268" name="Picture 4" descr="C:\Users\Ольга\Downloads\IMG_20230517_1514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861048"/>
            <a:ext cx="3686175" cy="27241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1520" y="764704"/>
            <a:ext cx="45365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Изготовить трубку подшипника винта.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Склеить винт.</a:t>
            </a:r>
            <a:endParaRPr lang="ru-RU" sz="28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7" name="Picture 2" descr="C:\Users\Ольга\Downloads\IMG_20230517_1506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293096"/>
            <a:ext cx="4752528" cy="19906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Ольга\Downloads\IMG_20230518_1026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348880"/>
            <a:ext cx="4104456" cy="427747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51520" y="836712"/>
            <a:ext cx="42484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Собрать весь узел воздушного винта.</a:t>
            </a:r>
            <a:endParaRPr lang="ru-RU" sz="28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026" name="Picture 2" descr="C:\Users\Ольга\Pictures\2023-05-19 глиссер1\глиссер1 00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369" r="35048" b="8884"/>
          <a:stretch>
            <a:fillRect/>
          </a:stretch>
        </p:blipFill>
        <p:spPr bwMode="auto">
          <a:xfrm>
            <a:off x="4211960" y="0"/>
            <a:ext cx="4697238" cy="41044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Ольга\Downloads\IMG_20230518_1027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04664"/>
            <a:ext cx="3783927" cy="3030282"/>
          </a:xfrm>
          <a:prstGeom prst="rect">
            <a:avLst/>
          </a:prstGeom>
          <a:noFill/>
        </p:spPr>
      </p:pic>
      <p:pic>
        <p:nvPicPr>
          <p:cNvPr id="13315" name="Picture 3" descr="C:\Users\Ольга\Downloads\IMG_20230518_1029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645024"/>
            <a:ext cx="5270990" cy="295878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1520" y="548680"/>
            <a:ext cx="43204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Приклеить к клапанам стойки. Завязать резиномотор.</a:t>
            </a:r>
            <a:endParaRPr lang="ru-RU" sz="28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Ольга\Downloads\IMG_20230518_1048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00808"/>
            <a:ext cx="7916284" cy="489559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260648"/>
            <a:ext cx="86409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Оформить. Чтобы бумага не намокла, модель проолифить, хорошо высушить и покрасить масляной краской.</a:t>
            </a:r>
            <a:endParaRPr lang="ru-RU" sz="28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Ольга\Downloads\IMG_20230518_1051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268760"/>
            <a:ext cx="6552728" cy="537891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332656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Georgia" pitchFamily="18" charset="0"/>
              </a:rPr>
              <a:t>Модель готова.</a:t>
            </a:r>
            <a:endParaRPr lang="ru-RU" sz="32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332656"/>
            <a:ext cx="86409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Презентация подготовлена по теме программы «Что нам стоит флот построить».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Для обучающихся третьего года обучения.</a:t>
            </a:r>
            <a:endParaRPr lang="ru-RU" sz="28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2204864"/>
            <a:ext cx="864096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Цель: расширить и систематизировать знания детей о кораблях.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Задачи: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Создать условия для развития познавательных и творческих способностей детей по ознакомлению с видами кораблей и их предназначении.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Создать корабль своими руками из картона и других подручных материалов.</a:t>
            </a:r>
            <a:endParaRPr lang="ru-RU" sz="28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Ольга\Pictures\2023-05-19 глиссер1\глиссер1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32656"/>
            <a:ext cx="4464496" cy="61414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Ольга\Pictures\2023-05-19 глиссер1\глиссер1 002.jpg"/>
          <p:cNvPicPr>
            <a:picLocks noChangeAspect="1" noChangeArrowheads="1"/>
          </p:cNvPicPr>
          <p:nvPr/>
        </p:nvPicPr>
        <p:blipFill>
          <a:blip r:embed="rId2" cstate="print"/>
          <a:srcRect r="3922"/>
          <a:stretch>
            <a:fillRect/>
          </a:stretch>
        </p:blipFill>
        <p:spPr bwMode="auto">
          <a:xfrm>
            <a:off x="2267744" y="260648"/>
            <a:ext cx="4464496" cy="63920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32656"/>
            <a:ext cx="8712968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Georgia" pitchFamily="18" charset="0"/>
              </a:rPr>
              <a:t>Глиссер</a:t>
            </a:r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 – быстроходное судно с плоским дном, приводится в движение гребным винтом или воздушным винтом.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После набора необходимой скорости движется, опираясь на поверхность воды только крайней кормовой точкой днища.</a:t>
            </a:r>
            <a:endParaRPr lang="ru-RU" sz="28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026" name="Picture 2" descr="C:\Users\Ольга\Downloads\hq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284984"/>
            <a:ext cx="4487041" cy="2520280"/>
          </a:xfrm>
          <a:prstGeom prst="rect">
            <a:avLst/>
          </a:prstGeom>
          <a:noFill/>
        </p:spPr>
      </p:pic>
      <p:pic>
        <p:nvPicPr>
          <p:cNvPr id="1027" name="Picture 3" descr="C:\Users\Ольга\Downloads\yaht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3674" y="4077072"/>
            <a:ext cx="4006962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2656"/>
            <a:ext cx="8568952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Georgia" pitchFamily="18" charset="0"/>
              </a:rPr>
              <a:t>Материалы и инструменты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Картон или ватман;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Клей ПВА;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Копировальная бумага;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Проволока (диаметр 3 мм);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Резина (200 мм);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Круглогубцы;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Простой карандаш;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Ножницы;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Цветная бумага;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Олифа;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Масляная краска.</a:t>
            </a:r>
          </a:p>
          <a:p>
            <a:pPr>
              <a:buFont typeface="Wingdings" pitchFamily="2" charset="2"/>
              <a:buChar char="Ø"/>
            </a:pPr>
            <a:endParaRPr lang="ru-RU" sz="28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2050" name="Picture 2" descr="C:\Users\Ольга\Pictures\2023-05-19 глиссер1\глиссер1 00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1340768"/>
            <a:ext cx="5472608" cy="37488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ownloads\IMG_20230516_1212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260648"/>
            <a:ext cx="3202609" cy="4941168"/>
          </a:xfrm>
          <a:prstGeom prst="rect">
            <a:avLst/>
          </a:prstGeom>
          <a:noFill/>
        </p:spPr>
      </p:pic>
      <p:pic>
        <p:nvPicPr>
          <p:cNvPr id="1027" name="Picture 3" descr="C:\Users\Ольга\Downloads\IMG_20230516_122220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2996951"/>
            <a:ext cx="2827110" cy="365349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1520" y="404664"/>
            <a:ext cx="525658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Детали перевести на картон(ватман) с помощью копировальной бумаги.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Обратите внимание, ребро стойки – сгиб бумаги.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Вырезать.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Ольга\Downloads\IMG_20230506_1137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260648"/>
            <a:ext cx="3096344" cy="4136919"/>
          </a:xfrm>
          <a:prstGeom prst="rect">
            <a:avLst/>
          </a:prstGeom>
          <a:noFill/>
        </p:spPr>
      </p:pic>
      <p:pic>
        <p:nvPicPr>
          <p:cNvPr id="2051" name="Picture 3" descr="C:\Users\Ольга\Downloads\IMG_20230508_1313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429000"/>
            <a:ext cx="3038572" cy="317068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1520" y="404664"/>
            <a:ext cx="51845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По всем пунктирным линиям сделать биговку (провести острым тонким предметом).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По прямым линиям по линейке. </a:t>
            </a:r>
            <a:endParaRPr lang="ru-RU" sz="28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Ольга\Downloads\IMG_20230516_123056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4654" y="476672"/>
            <a:ext cx="5271108" cy="54006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836712"/>
            <a:ext cx="31683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Согнуть детали.</a:t>
            </a:r>
            <a:endParaRPr lang="ru-RU" sz="28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Ольга\Downloads\IMG_20230508_1321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68198" y="260648"/>
            <a:ext cx="2758687" cy="4248472"/>
          </a:xfrm>
          <a:prstGeom prst="rect">
            <a:avLst/>
          </a:prstGeom>
          <a:noFill/>
        </p:spPr>
      </p:pic>
      <p:pic>
        <p:nvPicPr>
          <p:cNvPr id="4099" name="Picture 3" descr="C:\Users\Ольга\Downloads\IMG_20230508_1324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060848"/>
            <a:ext cx="3384376" cy="45125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1520" y="764704"/>
            <a:ext cx="5112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Склеить киль.</a:t>
            </a:r>
            <a:endParaRPr lang="ru-RU" sz="28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ownloads\IMG_20230508_1325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332656"/>
            <a:ext cx="3859907" cy="3015874"/>
          </a:xfrm>
          <a:prstGeom prst="rect">
            <a:avLst/>
          </a:prstGeom>
          <a:noFill/>
        </p:spPr>
      </p:pic>
      <p:pic>
        <p:nvPicPr>
          <p:cNvPr id="5123" name="Picture 3" descr="C:\Users\Ольга\Downloads\IMG_20230508_1327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3645024"/>
            <a:ext cx="2230105" cy="302433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1520" y="404664"/>
            <a:ext cx="439248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На модели изображен момент, когда левый борт приклеин, а правый только подготовлен. Он согнут так, </a:t>
            </a:r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что </a:t>
            </a:r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повторяет кривую линию днища.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Склеить правый борт и нос.</a:t>
            </a:r>
            <a:endParaRPr lang="ru-RU" sz="28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374</Words>
  <Application>Microsoft Office PowerPoint</Application>
  <PresentationFormat>Экран (4:3)</PresentationFormat>
  <Paragraphs>52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Ольга</cp:lastModifiedBy>
  <cp:revision>22</cp:revision>
  <dcterms:created xsi:type="dcterms:W3CDTF">2023-05-15T13:16:10Z</dcterms:created>
  <dcterms:modified xsi:type="dcterms:W3CDTF">2023-06-12T14:20:46Z</dcterms:modified>
</cp:coreProperties>
</file>