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2"/>
  </p:handout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FAFA"/>
    <a:srgbClr val="FF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7" d="100"/>
          <a:sy n="57" d="100"/>
        </p:scale>
        <p:origin x="917" y="4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82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8D0DF-48D5-4684-8096-31748A7D21F7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2C423-004B-4D5F-AD3F-0D2C021461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1205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59"/>
          <a:stretch/>
        </p:blipFill>
        <p:spPr>
          <a:xfrm>
            <a:off x="0" y="0"/>
            <a:ext cx="9144000" cy="157330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0647" y="524435"/>
            <a:ext cx="8189259" cy="2339789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КОУ ВО «Семилукский центр психолого-педагогической, медицинской и социальной помощи»</a:t>
            </a:r>
            <a:endParaRPr lang="ru-RU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C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95082" y="3057701"/>
            <a:ext cx="6858000" cy="1409948"/>
          </a:xfrm>
        </p:spPr>
        <p:txBody>
          <a:bodyPr>
            <a:noAutofit/>
          </a:bodyPr>
          <a:lstStyle/>
          <a:p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Г. Семилуки </a:t>
            </a:r>
          </a:p>
          <a:p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2023 г.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C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1665" y="330958"/>
            <a:ext cx="8420669" cy="6196084"/>
          </a:xfrm>
          <a:prstGeom prst="rect">
            <a:avLst/>
          </a:prstGeom>
          <a:noFill/>
          <a:ln w="180975">
            <a:solidFill>
              <a:schemeClr val="bg1">
                <a:alpha val="7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2783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23065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6557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1329" y="564777"/>
            <a:ext cx="8014447" cy="1492623"/>
          </a:xfrm>
        </p:spPr>
        <p:txBody>
          <a:bodyPr>
            <a:noAutofit/>
          </a:bodyPr>
          <a:lstStyle/>
          <a:p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Если хочешь быть здоров…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C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95081" y="2291220"/>
            <a:ext cx="7678271" cy="3450674"/>
          </a:xfrm>
        </p:spPr>
        <p:txBody>
          <a:bodyPr>
            <a:noAutofit/>
          </a:bodyPr>
          <a:lstStyle/>
          <a:p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Рекомендации по формированию здорового образа жизни</a:t>
            </a:r>
          </a:p>
          <a:p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Воспитатель Наумова Е.А.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C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1665" y="330958"/>
            <a:ext cx="8420669" cy="6196084"/>
          </a:xfrm>
          <a:prstGeom prst="rect">
            <a:avLst/>
          </a:prstGeom>
          <a:noFill/>
          <a:ln w="180975">
            <a:solidFill>
              <a:schemeClr val="bg1">
                <a:alpha val="7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5153" y="1532965"/>
            <a:ext cx="8686800" cy="510988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Можешь прыгать и скакать,</a:t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Можешь бегать и играть!</a:t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Добрым быть, веселым быть.</a:t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Руки с мылом всегда мыть, </a:t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Зубы чистить в день два раза, </a:t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Чтоб не выпали все сразу </a:t>
            </a:r>
            <a:r>
              <a:rPr lang="ru-RU" sz="3600" b="1" dirty="0" smtClean="0">
                <a:solidFill>
                  <a:srgbClr val="0070C0"/>
                </a:solidFill>
                <a:sym typeface="Wingdings" panose="05000000000000000000" pitchFamily="2" charset="2"/>
              </a:rPr>
              <a:t></a:t>
            </a:r>
            <a:br>
              <a:rPr lang="ru-RU" sz="3600" b="1" dirty="0" smtClean="0">
                <a:solidFill>
                  <a:srgbClr val="0070C0"/>
                </a:solidFill>
                <a:sym typeface="Wingdings" panose="05000000000000000000" pitchFamily="2" charset="2"/>
              </a:rPr>
            </a:br>
            <a:r>
              <a:rPr lang="ru-RU" sz="3600" b="1" dirty="0" smtClean="0">
                <a:solidFill>
                  <a:srgbClr val="0070C0"/>
                </a:solidFill>
                <a:sym typeface="Wingdings" panose="05000000000000000000" pitchFamily="2" charset="2"/>
              </a:rPr>
              <a:t>Береги ты с детства уши,</a:t>
            </a:r>
            <a:br>
              <a:rPr lang="ru-RU" sz="3600" b="1" dirty="0" smtClean="0">
                <a:solidFill>
                  <a:srgbClr val="0070C0"/>
                </a:solidFill>
                <a:sym typeface="Wingdings" panose="05000000000000000000" pitchFamily="2" charset="2"/>
              </a:rPr>
            </a:br>
            <a:r>
              <a:rPr lang="ru-RU" sz="3600" b="1" dirty="0" smtClean="0">
                <a:solidFill>
                  <a:srgbClr val="0070C0"/>
                </a:solidFill>
                <a:sym typeface="Wingdings" panose="05000000000000000000" pitchFamily="2" charset="2"/>
              </a:rPr>
              <a:t>И не лезь ты, друг мой, в лужи. </a:t>
            </a:r>
            <a:br>
              <a:rPr lang="ru-RU" sz="3600" b="1" dirty="0" smtClean="0">
                <a:solidFill>
                  <a:srgbClr val="0070C0"/>
                </a:solidFill>
                <a:sym typeface="Wingdings" panose="05000000000000000000" pitchFamily="2" charset="2"/>
              </a:rPr>
            </a:br>
            <a:r>
              <a:rPr lang="ru-RU" sz="3600" b="1" dirty="0" smtClean="0">
                <a:solidFill>
                  <a:srgbClr val="0070C0"/>
                </a:solidFill>
                <a:sym typeface="Wingdings" panose="05000000000000000000" pitchFamily="2" charset="2"/>
              </a:rPr>
              <a:t>Будешь спортом заниматься, </a:t>
            </a:r>
            <a:br>
              <a:rPr lang="ru-RU" sz="3600" b="1" dirty="0" smtClean="0">
                <a:solidFill>
                  <a:srgbClr val="0070C0"/>
                </a:solidFill>
                <a:sym typeface="Wingdings" panose="05000000000000000000" pitchFamily="2" charset="2"/>
              </a:rPr>
            </a:br>
            <a:r>
              <a:rPr lang="ru-RU" sz="3600" b="1" dirty="0" smtClean="0">
                <a:solidFill>
                  <a:srgbClr val="0070C0"/>
                </a:solidFill>
                <a:sym typeface="Wingdings" panose="05000000000000000000" pitchFamily="2" charset="2"/>
              </a:rPr>
              <a:t>Тебе нечего бояться.</a:t>
            </a:r>
            <a:endParaRPr lang="ru-RU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4063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1365" y="1627094"/>
            <a:ext cx="8659906" cy="478715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Мойся, плавай, закаляйся,</a:t>
            </a:r>
            <a:br>
              <a:rPr lang="ru-RU" sz="4000" b="1" dirty="0" smtClean="0">
                <a:solidFill>
                  <a:srgbClr val="0070C0"/>
                </a:solidFill>
              </a:rPr>
            </a:br>
            <a:r>
              <a:rPr lang="ru-RU" sz="4000" b="1" dirty="0" smtClean="0">
                <a:solidFill>
                  <a:srgbClr val="0070C0"/>
                </a:solidFill>
              </a:rPr>
              <a:t>Правильно всегда питайся.</a:t>
            </a:r>
            <a:br>
              <a:rPr lang="ru-RU" sz="4000" b="1" dirty="0" smtClean="0">
                <a:solidFill>
                  <a:srgbClr val="0070C0"/>
                </a:solidFill>
              </a:rPr>
            </a:br>
            <a:r>
              <a:rPr lang="ru-RU" sz="4000" b="1" dirty="0" smtClean="0">
                <a:solidFill>
                  <a:srgbClr val="0070C0"/>
                </a:solidFill>
              </a:rPr>
              <a:t>Ровно за столом сиди, </a:t>
            </a:r>
            <a:br>
              <a:rPr lang="ru-RU" sz="4000" b="1" dirty="0" smtClean="0">
                <a:solidFill>
                  <a:srgbClr val="0070C0"/>
                </a:solidFill>
              </a:rPr>
            </a:br>
            <a:r>
              <a:rPr lang="ru-RU" sz="4000" b="1" dirty="0" smtClean="0">
                <a:solidFill>
                  <a:srgbClr val="0070C0"/>
                </a:solidFill>
              </a:rPr>
              <a:t>За </a:t>
            </a:r>
            <a:r>
              <a:rPr lang="ru-RU" sz="4000" b="1" dirty="0" err="1" smtClean="0">
                <a:solidFill>
                  <a:srgbClr val="0070C0"/>
                </a:solidFill>
              </a:rPr>
              <a:t>осанкою</a:t>
            </a:r>
            <a:r>
              <a:rPr lang="ru-RU" sz="4000" b="1" dirty="0" smtClean="0">
                <a:solidFill>
                  <a:srgbClr val="0070C0"/>
                </a:solidFill>
              </a:rPr>
              <a:t> следи.</a:t>
            </a:r>
            <a:br>
              <a:rPr lang="ru-RU" sz="4000" b="1" dirty="0" smtClean="0">
                <a:solidFill>
                  <a:srgbClr val="0070C0"/>
                </a:solidFill>
              </a:rPr>
            </a:br>
            <a:r>
              <a:rPr lang="ru-RU" sz="4000" b="1" dirty="0" smtClean="0">
                <a:solidFill>
                  <a:srgbClr val="0070C0"/>
                </a:solidFill>
              </a:rPr>
              <a:t>Не травись ты табаком,</a:t>
            </a:r>
            <a:br>
              <a:rPr lang="ru-RU" sz="4000" b="1" dirty="0" smtClean="0">
                <a:solidFill>
                  <a:srgbClr val="0070C0"/>
                </a:solidFill>
              </a:rPr>
            </a:br>
            <a:r>
              <a:rPr lang="ru-RU" sz="4000" b="1" dirty="0" smtClean="0">
                <a:solidFill>
                  <a:srgbClr val="0070C0"/>
                </a:solidFill>
              </a:rPr>
              <a:t>Чтоб не пожалеть потом.</a:t>
            </a:r>
            <a:br>
              <a:rPr lang="ru-RU" sz="4000" b="1" dirty="0" smtClean="0">
                <a:solidFill>
                  <a:srgbClr val="0070C0"/>
                </a:solidFill>
              </a:rPr>
            </a:br>
            <a:r>
              <a:rPr lang="ru-RU" sz="4000" b="1" dirty="0" smtClean="0">
                <a:solidFill>
                  <a:srgbClr val="0070C0"/>
                </a:solidFill>
              </a:rPr>
              <a:t>Свое здоровье береги,</a:t>
            </a:r>
            <a:br>
              <a:rPr lang="ru-RU" sz="4000" b="1" dirty="0" smtClean="0">
                <a:solidFill>
                  <a:srgbClr val="0070C0"/>
                </a:solidFill>
              </a:rPr>
            </a:br>
            <a:r>
              <a:rPr lang="ru-RU" sz="4000" b="1" dirty="0" smtClean="0">
                <a:solidFill>
                  <a:srgbClr val="0070C0"/>
                </a:solidFill>
              </a:rPr>
              <a:t>Сам себе ты помоги!</a:t>
            </a:r>
            <a:endParaRPr lang="ru-RU" sz="4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47038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5494" y="1869141"/>
            <a:ext cx="8606118" cy="4625788"/>
          </a:xfrm>
        </p:spPr>
        <p:txBody>
          <a:bodyPr/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1. Занимайся  физкультурой хотя бы 30 минут в день, но  регулярно.</a:t>
            </a:r>
            <a:br>
              <a:rPr lang="ru-RU" sz="4000" b="1" dirty="0" smtClean="0">
                <a:solidFill>
                  <a:srgbClr val="0070C0"/>
                </a:solidFill>
              </a:rPr>
            </a:br>
            <a:r>
              <a:rPr lang="ru-RU" sz="4000" b="1" dirty="0" smtClean="0">
                <a:solidFill>
                  <a:srgbClr val="0070C0"/>
                </a:solidFill>
              </a:rPr>
              <a:t>2. Рационально питайся. Ешь больше пищи, содержащей клетчатку и цельные зерна, сбалансированно  белки, жиры и углеводы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70674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68941" y="1828800"/>
            <a:ext cx="8246409" cy="477370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3. Питайся не реже 3 раз в день, но не ужинай позднее 6 часов вечера. Избегай избыточного веса.</a:t>
            </a:r>
            <a:br>
              <a:rPr lang="ru-RU" sz="4000" b="1" dirty="0" smtClean="0">
                <a:solidFill>
                  <a:srgbClr val="0070C0"/>
                </a:solidFill>
              </a:rPr>
            </a:br>
            <a:r>
              <a:rPr lang="ru-RU" sz="4000" b="1" dirty="0" smtClean="0">
                <a:solidFill>
                  <a:srgbClr val="0070C0"/>
                </a:solidFill>
              </a:rPr>
              <a:t>4. В течение дня пей больше жидкости – это благотворно  сказывается на состоянии организма.</a:t>
            </a:r>
            <a:endParaRPr lang="ru-RU" sz="4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6745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5153" y="1667435"/>
            <a:ext cx="8579223" cy="477370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5. Соблюдай  режим дня. Ложись спать и  просыпайся в одно и то же время. Это позволит  выглядеть здоровым и  отдохнувшим.</a:t>
            </a:r>
            <a:br>
              <a:rPr lang="ru-RU" sz="4000" b="1" dirty="0" smtClean="0">
                <a:solidFill>
                  <a:srgbClr val="0070C0"/>
                </a:solidFill>
              </a:rPr>
            </a:br>
            <a:r>
              <a:rPr lang="ru-RU" sz="4000" b="1" dirty="0" smtClean="0">
                <a:solidFill>
                  <a:srgbClr val="0070C0"/>
                </a:solidFill>
              </a:rPr>
              <a:t>6. Будь спокойным и уравновешенным. Избегай  отрицательных эмоций (гнев, раздражение).</a:t>
            </a:r>
            <a:endParaRPr lang="ru-RU" sz="4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7245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4812" y="1680882"/>
            <a:ext cx="8713694" cy="488128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7. Закаляйся. Начинай с прохладного душа, зарядки на открытом воздухе в любое время года.</a:t>
            </a:r>
            <a:br>
              <a:rPr lang="ru-RU" sz="4000" b="1" dirty="0" smtClean="0">
                <a:solidFill>
                  <a:srgbClr val="0070C0"/>
                </a:solidFill>
              </a:rPr>
            </a:br>
            <a:r>
              <a:rPr lang="ru-RU" sz="4000" b="1" dirty="0" smtClean="0">
                <a:solidFill>
                  <a:srgbClr val="0070C0"/>
                </a:solidFill>
              </a:rPr>
              <a:t>8. Откажись от вредных привычек. И твой организм отзовется с благодарностью  здоровьем на долгие годы.</a:t>
            </a:r>
            <a:endParaRPr lang="ru-RU" sz="4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569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4471" y="1667435"/>
            <a:ext cx="8821270" cy="486783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Здоровье – это самый драгоценный дар, данный нам природой. Доброе здоровье обеспечивает долгую жизнь, творческую активность,  способствует достижению поставленных планов, помогает преодолевать трудности.</a:t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>МЫ – ЗА ЗДОРОВЫЙ ОБРАЗ ЖИЗНИ!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95236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</TotalTime>
  <Words>151</Words>
  <Application>Microsoft Office PowerPoint</Application>
  <PresentationFormat>Экран (4:3)</PresentationFormat>
  <Paragraphs>13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Wingdings</vt:lpstr>
      <vt:lpstr>Тема Office</vt:lpstr>
      <vt:lpstr>КОУ ВО «Семилукский центр психолого-педагогической, медицинской и социальной помощи»</vt:lpstr>
      <vt:lpstr>Если хочешь быть здоров…</vt:lpstr>
      <vt:lpstr>Можешь прыгать и скакать, Можешь бегать и играть! Добрым быть, веселым быть. Руки с мылом всегда мыть,  Зубы чистить в день два раза,  Чтоб не выпали все сразу  Береги ты с детства уши, И не лезь ты, друг мой, в лужи.  Будешь спортом заниматься,  Тебе нечего бояться.</vt:lpstr>
      <vt:lpstr>Мойся, плавай, закаляйся, Правильно всегда питайся. Ровно за столом сиди,  За осанкою следи. Не травись ты табаком, Чтоб не пожалеть потом. Свое здоровье береги, Сам себе ты помоги!</vt:lpstr>
      <vt:lpstr>1. Занимайся  физкультурой хотя бы 30 минут в день, но  регулярно. 2. Рационально питайся. Ешь больше пищи, содержащей клетчатку и цельные зерна, сбалансированно  белки, жиры и углеводы.</vt:lpstr>
      <vt:lpstr>3. Питайся не реже 3 раз в день, но не ужинай позднее 6 часов вечера. Избегай избыточного веса. 4. В течение дня пей больше жидкости – это благотворно  сказывается на состоянии организма.</vt:lpstr>
      <vt:lpstr>5. Соблюдай  режим дня. Ложись спать и  просыпайся в одно и то же время. Это позволит  выглядеть здоровым и  отдохнувшим. 6. Будь спокойным и уравновешенным. Избегай  отрицательных эмоций (гнев, раздражение).</vt:lpstr>
      <vt:lpstr>7. Закаляйся. Начинай с прохладного душа, зарядки на открытом воздухе в любое время года. 8. Откажись от вредных привычек. И твой организм отзовется с благодарностью  здоровьем на долгие годы.</vt:lpstr>
      <vt:lpstr>Здоровье – это самый драгоценный дар, данный нам природой. Доброе здоровье обеспечивает долгую жизнь, творческую активность,  способствует достижению поставленных планов, помогает преодолевать трудности. МЫ – ЗА ЗДОРОВЫЙ ОБРАЗ ЖИЗНИ!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КОУ ВО «Семилукский центр психолого-педагогической, медицинской и социальной помощи»</dc:title>
  <dc:creator>Test</dc:creator>
  <cp:lastModifiedBy>Test</cp:lastModifiedBy>
  <cp:revision>4</cp:revision>
  <dcterms:created xsi:type="dcterms:W3CDTF">2014-11-21T11:00:06Z</dcterms:created>
  <dcterms:modified xsi:type="dcterms:W3CDTF">2023-06-12T15:06:15Z</dcterms:modified>
</cp:coreProperties>
</file>