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8"/>
  </p:notesMasterIdLst>
  <p:sldIdLst>
    <p:sldId id="256" r:id="rId2"/>
    <p:sldId id="305" r:id="rId3"/>
    <p:sldId id="303" r:id="rId4"/>
    <p:sldId id="301" r:id="rId5"/>
    <p:sldId id="302" r:id="rId6"/>
    <p:sldId id="304" r:id="rId7"/>
    <p:sldId id="275" r:id="rId8"/>
    <p:sldId id="276" r:id="rId9"/>
    <p:sldId id="277" r:id="rId10"/>
    <p:sldId id="278" r:id="rId11"/>
    <p:sldId id="279" r:id="rId12"/>
    <p:sldId id="280" r:id="rId13"/>
    <p:sldId id="282" r:id="rId14"/>
    <p:sldId id="285" r:id="rId15"/>
    <p:sldId id="288" r:id="rId16"/>
    <p:sldId id="289" r:id="rId17"/>
  </p:sldIdLst>
  <p:sldSz cx="9144000" cy="6858000" type="screen4x3"/>
  <p:notesSz cx="6858000" cy="9144000"/>
  <p:custShowLst>
    <p:custShow name="Произвольный показ 1" id="0">
      <p:sldLst/>
    </p:custShow>
    <p:custShow name="Произвольный показ 2" id="1">
      <p:sldLst/>
    </p:custShow>
    <p:custShow name="Произвольный показ 3" id="2">
      <p:sldLst/>
    </p:custShow>
    <p:custShow name="Произвольный показ 4" id="3">
      <p:sldLst/>
    </p:custShow>
    <p:custShow name="Произвольный показ 5" id="4">
      <p:sldLst/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D816"/>
    <a:srgbClr val="0CC41E"/>
    <a:srgbClr val="A1E618"/>
    <a:srgbClr val="000099"/>
    <a:srgbClr val="000066"/>
    <a:srgbClr val="339933"/>
    <a:srgbClr val="009900"/>
    <a:srgbClr val="800000"/>
    <a:srgbClr val="CC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7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969AE-3F2B-4356-AC52-59471390609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09534-41FA-4C84-88EC-111F795E1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16986A-1373-4198-86B2-243B7EEEA8D8}" type="slidenum">
              <a:rPr lang="ru-RU"/>
              <a:pPr/>
              <a:t>2</a:t>
            </a:fld>
            <a:endParaRPr lang="ru-RU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1359CF-B93D-4247-A69F-50D00FB7118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F87ED8-0868-4760-8F53-92D78FCA892F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9"/>
          <p:cNvSpPr txBox="1">
            <a:spLocks noChangeArrowheads="1"/>
          </p:cNvSpPr>
          <p:nvPr/>
        </p:nvSpPr>
        <p:spPr bwMode="gray">
          <a:xfrm>
            <a:off x="5257800" y="5973763"/>
            <a:ext cx="2209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0" y="2971800"/>
            <a:ext cx="7010400" cy="76200"/>
            <a:chOff x="0" y="528"/>
            <a:chExt cx="5232" cy="48"/>
          </a:xfrm>
        </p:grpSpPr>
        <p:sp>
          <p:nvSpPr>
            <p:cNvPr id="6" name="Line 51"/>
            <p:cNvSpPr>
              <a:spLocks noChangeShapeType="1"/>
            </p:cNvSpPr>
            <p:nvPr userDrawn="1"/>
          </p:nvSpPr>
          <p:spPr bwMode="auto">
            <a:xfrm>
              <a:off x="0" y="576"/>
              <a:ext cx="5232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Line 52"/>
            <p:cNvSpPr>
              <a:spLocks noChangeShapeType="1"/>
            </p:cNvSpPr>
            <p:nvPr userDrawn="1"/>
          </p:nvSpPr>
          <p:spPr bwMode="auto">
            <a:xfrm>
              <a:off x="5136" y="528"/>
              <a:ext cx="96" cy="4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457200" y="2057400"/>
            <a:ext cx="7543800" cy="1066800"/>
          </a:xfrm>
          <a:effectLst>
            <a:outerShdw dist="28398" dir="1593903" algn="ctr" rotWithShape="0">
              <a:schemeClr val="bg1"/>
            </a:outerShdw>
          </a:effectLst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3048000"/>
            <a:ext cx="5562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0"/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white">
          <a:xfrm>
            <a:off x="457200" y="6477000"/>
            <a:ext cx="2133600" cy="168275"/>
          </a:xfrm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9D22DBFE-B48E-4801-9883-A83FE269E015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 bwMode="white">
          <a:xfrm>
            <a:off x="3124200" y="6477000"/>
            <a:ext cx="2895600" cy="168275"/>
          </a:xfrm>
        </p:spPr>
        <p:txBody>
          <a:bodyPr/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 bwMode="white">
          <a:xfrm>
            <a:off x="6553200" y="6477000"/>
            <a:ext cx="2133600" cy="168275"/>
          </a:xfr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0BEB128D-D5CE-4862-B7D9-A1736F8BE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9C948-1CDB-4B05-BF5E-1276228C7760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F8EB6-23FE-4377-8094-1C13C5056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8578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857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ADDAB-1FC8-4556-9132-9E454C304FAA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75516-5E37-43B9-8495-084A642C6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696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66800"/>
            <a:ext cx="8229600" cy="5172075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84C38-3C73-4750-A378-0228E21C81DC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9EE92-6B79-4326-89B5-6F2C6E20E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76FFD-23ED-495B-B370-31FEB0E09C20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E31FE-9253-43FC-84AB-FE8B45B79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E7AB0-001A-4997-9493-D1C7F9A3F4AB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E7ED9-22E3-4976-B2FC-98F7E9B31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172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5172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566DB-99BB-44B1-83EB-7FAE1DD644C4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DB028-7442-47A9-9AAD-018A51255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A96A1-397F-4ECC-AD6C-DD0384D9737D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BEE18-7DA2-4AFD-98D6-CC6072211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54631-F581-4311-A553-3BA431758004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B742E-8220-4178-BC5A-6CB40C285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961B5-F490-401B-83E2-5D869FD960A1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60F8B-7CC4-4740-B96F-05CDEC4CB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EC5E1-5C71-416D-9E1B-F3F3A62FB973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FE7B0-7926-48D8-ACC6-722FBA5F4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567E7-DAA8-4472-BA02-A964ED4C02B2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84657-896B-4C71-8151-021F50A4E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5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58850" y="6434138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3BDC5660-B3EA-4D39-877E-E1912E20A943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381000"/>
            <a:ext cx="7696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96850" y="6434138"/>
            <a:ext cx="2133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6F2BEE0D-DF7D-41E5-BE53-998D68A56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4" name="Group 54"/>
          <p:cNvGrpSpPr>
            <a:grpSpLocks/>
          </p:cNvGrpSpPr>
          <p:nvPr/>
        </p:nvGrpSpPr>
        <p:grpSpPr bwMode="auto">
          <a:xfrm>
            <a:off x="152400" y="838200"/>
            <a:ext cx="8153400" cy="76200"/>
            <a:chOff x="0" y="528"/>
            <a:chExt cx="5232" cy="48"/>
          </a:xfrm>
        </p:grpSpPr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0" y="576"/>
              <a:ext cx="5232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auto">
            <a:xfrm>
              <a:off x="5136" y="528"/>
              <a:ext cx="96" cy="4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081" name="Rectangle 5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64200" y="6430963"/>
            <a:ext cx="2286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Georg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Georg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Georg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Georgia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39.wmf"/><Relationship Id="rId21" Type="http://schemas.openxmlformats.org/officeDocument/2006/relationships/image" Target="../media/image48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6.w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7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54.bin"/><Relationship Id="rId3" Type="http://schemas.openxmlformats.org/officeDocument/2006/relationships/image" Target="../media/image49.wmf"/><Relationship Id="rId21" Type="http://schemas.openxmlformats.org/officeDocument/2006/relationships/image" Target="../media/image58.wmf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6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23" Type="http://schemas.openxmlformats.org/officeDocument/2006/relationships/image" Target="../media/image59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57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65.bin"/><Relationship Id="rId3" Type="http://schemas.openxmlformats.org/officeDocument/2006/relationships/image" Target="../media/image60.wmf"/><Relationship Id="rId21" Type="http://schemas.openxmlformats.org/officeDocument/2006/relationships/image" Target="../media/image69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67.wmf"/><Relationship Id="rId2" Type="http://schemas.openxmlformats.org/officeDocument/2006/relationships/oleObject" Target="../embeddings/oleObject57.bin"/><Relationship Id="rId16" Type="http://schemas.openxmlformats.org/officeDocument/2006/relationships/oleObject" Target="../embeddings/oleObject64.bin"/><Relationship Id="rId20" Type="http://schemas.openxmlformats.org/officeDocument/2006/relationships/oleObject" Target="../embeddings/oleObject6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64.wmf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10" Type="http://schemas.openxmlformats.org/officeDocument/2006/relationships/oleObject" Target="../embeddings/oleObject61.bin"/><Relationship Id="rId19" Type="http://schemas.openxmlformats.org/officeDocument/2006/relationships/image" Target="../media/image68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6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3.wmf"/><Relationship Id="rId18" Type="http://schemas.openxmlformats.org/officeDocument/2006/relationships/oleObject" Target="../embeddings/oleObject75.bin"/><Relationship Id="rId3" Type="http://schemas.openxmlformats.org/officeDocument/2006/relationships/image" Target="../media/image8.wmf"/><Relationship Id="rId21" Type="http://schemas.openxmlformats.org/officeDocument/2006/relationships/image" Target="../media/image77.wmf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5.wmf"/><Relationship Id="rId25" Type="http://schemas.openxmlformats.org/officeDocument/2006/relationships/image" Target="../media/image79.wmf"/><Relationship Id="rId2" Type="http://schemas.openxmlformats.org/officeDocument/2006/relationships/oleObject" Target="../embeddings/oleObject67.bin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78.bin"/><Relationship Id="rId5" Type="http://schemas.openxmlformats.org/officeDocument/2006/relationships/image" Target="../media/image70.wmf"/><Relationship Id="rId15" Type="http://schemas.openxmlformats.org/officeDocument/2006/relationships/image" Target="../media/image74.wmf"/><Relationship Id="rId23" Type="http://schemas.openxmlformats.org/officeDocument/2006/relationships/image" Target="../media/image78.wmf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76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13" Type="http://schemas.openxmlformats.org/officeDocument/2006/relationships/image" Target="../media/image85.wmf"/><Relationship Id="rId18" Type="http://schemas.openxmlformats.org/officeDocument/2006/relationships/oleObject" Target="../embeddings/oleObject87.bin"/><Relationship Id="rId3" Type="http://schemas.openxmlformats.org/officeDocument/2006/relationships/image" Target="../media/image80.wmf"/><Relationship Id="rId21" Type="http://schemas.openxmlformats.org/officeDocument/2006/relationships/image" Target="../media/image89.wmf"/><Relationship Id="rId7" Type="http://schemas.openxmlformats.org/officeDocument/2006/relationships/image" Target="../media/image82.wmf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87.wmf"/><Relationship Id="rId2" Type="http://schemas.openxmlformats.org/officeDocument/2006/relationships/oleObject" Target="../embeddings/oleObject79.bin"/><Relationship Id="rId16" Type="http://schemas.openxmlformats.org/officeDocument/2006/relationships/oleObject" Target="../embeddings/oleObject86.bin"/><Relationship Id="rId20" Type="http://schemas.openxmlformats.org/officeDocument/2006/relationships/oleObject" Target="../embeddings/oleObject8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1.bin"/><Relationship Id="rId11" Type="http://schemas.openxmlformats.org/officeDocument/2006/relationships/image" Target="../media/image84.wmf"/><Relationship Id="rId5" Type="http://schemas.openxmlformats.org/officeDocument/2006/relationships/image" Target="../media/image81.wmf"/><Relationship Id="rId15" Type="http://schemas.openxmlformats.org/officeDocument/2006/relationships/image" Target="../media/image86.wmf"/><Relationship Id="rId23" Type="http://schemas.openxmlformats.org/officeDocument/2006/relationships/image" Target="../media/image90.wmf"/><Relationship Id="rId10" Type="http://schemas.openxmlformats.org/officeDocument/2006/relationships/oleObject" Target="../embeddings/oleObject83.bin"/><Relationship Id="rId19" Type="http://schemas.openxmlformats.org/officeDocument/2006/relationships/image" Target="../media/image88.wmf"/><Relationship Id="rId4" Type="http://schemas.openxmlformats.org/officeDocument/2006/relationships/oleObject" Target="../embeddings/oleObject80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85.bin"/><Relationship Id="rId22" Type="http://schemas.openxmlformats.org/officeDocument/2006/relationships/oleObject" Target="../embeddings/oleObject8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95.wmf"/><Relationship Id="rId18" Type="http://schemas.openxmlformats.org/officeDocument/2006/relationships/oleObject" Target="../embeddings/oleObject98.bin"/><Relationship Id="rId26" Type="http://schemas.openxmlformats.org/officeDocument/2006/relationships/oleObject" Target="../embeddings/oleObject102.bin"/><Relationship Id="rId3" Type="http://schemas.openxmlformats.org/officeDocument/2006/relationships/image" Target="../media/image80.wmf"/><Relationship Id="rId21" Type="http://schemas.openxmlformats.org/officeDocument/2006/relationships/image" Target="../media/image99.wmf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97.wmf"/><Relationship Id="rId25" Type="http://schemas.openxmlformats.org/officeDocument/2006/relationships/image" Target="../media/image101.wmf"/><Relationship Id="rId2" Type="http://schemas.openxmlformats.org/officeDocument/2006/relationships/oleObject" Target="../embeddings/oleObject90.bin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29" Type="http://schemas.openxmlformats.org/officeDocument/2006/relationships/image" Target="../media/image10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94.wmf"/><Relationship Id="rId24" Type="http://schemas.openxmlformats.org/officeDocument/2006/relationships/oleObject" Target="../embeddings/oleObject101.bin"/><Relationship Id="rId5" Type="http://schemas.openxmlformats.org/officeDocument/2006/relationships/image" Target="../media/image91.wmf"/><Relationship Id="rId15" Type="http://schemas.openxmlformats.org/officeDocument/2006/relationships/image" Target="../media/image96.wmf"/><Relationship Id="rId23" Type="http://schemas.openxmlformats.org/officeDocument/2006/relationships/image" Target="../media/image100.wmf"/><Relationship Id="rId28" Type="http://schemas.openxmlformats.org/officeDocument/2006/relationships/oleObject" Target="../embeddings/oleObject103.bin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98.wmf"/><Relationship Id="rId4" Type="http://schemas.openxmlformats.org/officeDocument/2006/relationships/oleObject" Target="../embeddings/oleObject91.bin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96.bin"/><Relationship Id="rId22" Type="http://schemas.openxmlformats.org/officeDocument/2006/relationships/oleObject" Target="../embeddings/oleObject100.bin"/><Relationship Id="rId27" Type="http://schemas.openxmlformats.org/officeDocument/2006/relationships/image" Target="../media/image10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09.wmf"/><Relationship Id="rId18" Type="http://schemas.openxmlformats.org/officeDocument/2006/relationships/oleObject" Target="../embeddings/oleObject112.bin"/><Relationship Id="rId3" Type="http://schemas.openxmlformats.org/officeDocument/2006/relationships/image" Target="../media/image104.wmf"/><Relationship Id="rId21" Type="http://schemas.openxmlformats.org/officeDocument/2006/relationships/image" Target="../media/image113.wmf"/><Relationship Id="rId7" Type="http://schemas.openxmlformats.org/officeDocument/2006/relationships/image" Target="../media/image106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11.wmf"/><Relationship Id="rId25" Type="http://schemas.openxmlformats.org/officeDocument/2006/relationships/image" Target="../media/image115.wmf"/><Relationship Id="rId2" Type="http://schemas.openxmlformats.org/officeDocument/2006/relationships/oleObject" Target="../embeddings/oleObject104.bin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08.wmf"/><Relationship Id="rId24" Type="http://schemas.openxmlformats.org/officeDocument/2006/relationships/oleObject" Target="../embeddings/oleObject115.bin"/><Relationship Id="rId5" Type="http://schemas.openxmlformats.org/officeDocument/2006/relationships/image" Target="../media/image105.wmf"/><Relationship Id="rId15" Type="http://schemas.openxmlformats.org/officeDocument/2006/relationships/image" Target="../media/image110.wmf"/><Relationship Id="rId23" Type="http://schemas.openxmlformats.org/officeDocument/2006/relationships/image" Target="../media/image114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12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07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8.wmf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5.wmf"/><Relationship Id="rId2" Type="http://schemas.openxmlformats.org/officeDocument/2006/relationships/oleObject" Target="../embeddings/oleObject5.bin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26.wmf"/><Relationship Id="rId2" Type="http://schemas.openxmlformats.org/officeDocument/2006/relationships/oleObject" Target="../embeddings/oleObject16.bin"/><Relationship Id="rId16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28.wmf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5.wmf"/><Relationship Id="rId2" Type="http://schemas.openxmlformats.org/officeDocument/2006/relationships/oleObject" Target="../embeddings/oleObject25.bin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928802"/>
            <a:ext cx="6929486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3399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Решение треугольников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59BDFFB-444F-A304-829D-9848AF65DBF4}"/>
              </a:ext>
            </a:extLst>
          </p:cNvPr>
          <p:cNvSpPr>
            <a:spLocks noGrp="1"/>
          </p:cNvSpPr>
          <p:nvPr/>
        </p:nvSpPr>
        <p:spPr bwMode="auto">
          <a:xfrm>
            <a:off x="1403648" y="4221088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</a:t>
            </a:r>
          </a:p>
          <a:p>
            <a:pPr>
              <a:defRPr/>
            </a:pPr>
            <a:r>
              <a:rPr lang="ru-RU" sz="1800" b="1" i="1" dirty="0"/>
              <a:t>ФГБОУ ВО  РЭУ им. Г. В. Плеханова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86" name="Object 42"/>
          <p:cNvGraphicFramePr>
            <a:graphicFrameLocks noChangeAspect="1"/>
          </p:cNvGraphicFramePr>
          <p:nvPr/>
        </p:nvGraphicFramePr>
        <p:xfrm>
          <a:off x="5616575" y="3582988"/>
          <a:ext cx="2552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2" imgW="2552400" imgH="406080" progId="">
                  <p:embed/>
                </p:oleObj>
              </mc:Choice>
              <mc:Fallback>
                <p:oleObj name="Equation" r:id="rId2" imgW="2552400" imgH="4060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6575" y="3582988"/>
                        <a:ext cx="25527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7" name="Object 43"/>
          <p:cNvGraphicFramePr>
            <a:graphicFrameLocks noChangeAspect="1"/>
          </p:cNvGraphicFramePr>
          <p:nvPr/>
        </p:nvGraphicFramePr>
        <p:xfrm>
          <a:off x="5638800" y="4043363"/>
          <a:ext cx="1689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4" imgW="1688760" imgH="507960" progId="">
                  <p:embed/>
                </p:oleObj>
              </mc:Choice>
              <mc:Fallback>
                <p:oleObj name="Equation" r:id="rId4" imgW="1688760" imgH="5079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043363"/>
                        <a:ext cx="16891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8" name="Line 44"/>
          <p:cNvSpPr>
            <a:spLocks noChangeShapeType="1"/>
          </p:cNvSpPr>
          <p:nvPr/>
        </p:nvSpPr>
        <p:spPr bwMode="auto">
          <a:xfrm>
            <a:off x="56578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6189" name="Object 45"/>
          <p:cNvGraphicFramePr>
            <a:graphicFrameLocks noChangeAspect="1"/>
          </p:cNvGraphicFramePr>
          <p:nvPr/>
        </p:nvGraphicFramePr>
        <p:xfrm>
          <a:off x="5648325" y="4995863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6" imgW="1130040" imgH="342720" progId="">
                  <p:embed/>
                </p:oleObj>
              </mc:Choice>
              <mc:Fallback>
                <p:oleObj name="Equation" r:id="rId6" imgW="1130040" imgH="3427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325" y="4995863"/>
                        <a:ext cx="11303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0" name="Text Box 46"/>
          <p:cNvSpPr txBox="1">
            <a:spLocks noChangeArrowheads="1"/>
          </p:cNvSpPr>
          <p:nvPr/>
        </p:nvSpPr>
        <p:spPr bwMode="auto">
          <a:xfrm>
            <a:off x="3975100" y="5624513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6191" name="Object 47"/>
          <p:cNvGraphicFramePr>
            <a:graphicFrameLocks noChangeAspect="1"/>
          </p:cNvGraphicFramePr>
          <p:nvPr/>
        </p:nvGraphicFramePr>
        <p:xfrm>
          <a:off x="5711825" y="5654675"/>
          <a:ext cx="1536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8" imgW="1536480" imgH="431640" progId="">
                  <p:embed/>
                </p:oleObj>
              </mc:Choice>
              <mc:Fallback>
                <p:oleObj name="Equation" r:id="rId8" imgW="153648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5654675"/>
                        <a:ext cx="15367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2" name="Freeform 48"/>
          <p:cNvSpPr>
            <a:spLocks/>
          </p:cNvSpPr>
          <p:nvPr/>
        </p:nvSpPr>
        <p:spPr bwMode="auto">
          <a:xfrm>
            <a:off x="1116013" y="1700213"/>
            <a:ext cx="3887787" cy="273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7" y="1724"/>
              </a:cxn>
              <a:cxn ang="0">
                <a:pos x="2449" y="817"/>
              </a:cxn>
              <a:cxn ang="0">
                <a:pos x="0" y="0"/>
              </a:cxn>
            </a:cxnLst>
            <a:rect l="0" t="0" r="r" b="b"/>
            <a:pathLst>
              <a:path w="2449" h="1724">
                <a:moveTo>
                  <a:pt x="0" y="0"/>
                </a:moveTo>
                <a:lnTo>
                  <a:pt x="227" y="1724"/>
                </a:lnTo>
                <a:lnTo>
                  <a:pt x="2449" y="817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0ACFA">
                  <a:alpha val="44000"/>
                </a:srgbClr>
              </a:gs>
              <a:gs pos="50000">
                <a:schemeClr val="accent1"/>
              </a:gs>
              <a:gs pos="100000">
                <a:srgbClr val="90ACFA">
                  <a:alpha val="44000"/>
                </a:srgbClr>
              </a:gs>
            </a:gsLst>
            <a:lin ang="2700000" scaled="1"/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6193" name="Object 49"/>
          <p:cNvGraphicFramePr>
            <a:graphicFrameLocks noChangeAspect="1"/>
          </p:cNvGraphicFramePr>
          <p:nvPr/>
        </p:nvGraphicFramePr>
        <p:xfrm>
          <a:off x="1187450" y="450850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0" imgW="330120" imgH="330120" progId="">
                  <p:embed/>
                </p:oleObj>
              </mc:Choice>
              <mc:Fallback>
                <p:oleObj name="Equation" r:id="rId10" imgW="330120" imgH="3301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50850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4" name="Object 50"/>
          <p:cNvGraphicFramePr>
            <a:graphicFrameLocks noChangeAspect="1"/>
          </p:cNvGraphicFramePr>
          <p:nvPr/>
        </p:nvGraphicFramePr>
        <p:xfrm>
          <a:off x="755650" y="1341438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2" imgW="291960" imgH="330120" progId="">
                  <p:embed/>
                </p:oleObj>
              </mc:Choice>
              <mc:Fallback>
                <p:oleObj name="Equation" r:id="rId12" imgW="29196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341438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5" name="Object 51"/>
          <p:cNvGraphicFramePr>
            <a:graphicFrameLocks noChangeAspect="1"/>
          </p:cNvGraphicFramePr>
          <p:nvPr/>
        </p:nvGraphicFramePr>
        <p:xfrm>
          <a:off x="5003800" y="2565400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14" imgW="291960" imgH="342720" progId="">
                  <p:embed/>
                </p:oleObj>
              </mc:Choice>
              <mc:Fallback>
                <p:oleObj name="Equation" r:id="rId14" imgW="291960" imgH="3427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2565400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6" name="Object 52"/>
          <p:cNvGraphicFramePr>
            <a:graphicFrameLocks noChangeAspect="1"/>
          </p:cNvGraphicFramePr>
          <p:nvPr/>
        </p:nvGraphicFramePr>
        <p:xfrm>
          <a:off x="900113" y="3068638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16" imgW="228600" imgH="330120" progId="">
                  <p:embed/>
                </p:oleObj>
              </mc:Choice>
              <mc:Fallback>
                <p:oleObj name="Equation" r:id="rId16" imgW="228600" imgH="3301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068638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7" name="Object 53"/>
          <p:cNvGraphicFramePr>
            <a:graphicFrameLocks noChangeAspect="1"/>
          </p:cNvGraphicFramePr>
          <p:nvPr/>
        </p:nvGraphicFramePr>
        <p:xfrm>
          <a:off x="3348038" y="1989138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18" imgW="228600" imgH="330120" progId="">
                  <p:embed/>
                </p:oleObj>
              </mc:Choice>
              <mc:Fallback>
                <p:oleObj name="Equation" r:id="rId18" imgW="228600" imgH="3301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1989138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8" name="Object 54"/>
          <p:cNvGraphicFramePr>
            <a:graphicFrameLocks noChangeAspect="1"/>
          </p:cNvGraphicFramePr>
          <p:nvPr/>
        </p:nvGraphicFramePr>
        <p:xfrm>
          <a:off x="3059113" y="3789363"/>
          <a:ext cx="723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20" imgW="723600" imgH="507960" progId="">
                  <p:embed/>
                </p:oleObj>
              </mc:Choice>
              <mc:Fallback>
                <p:oleObj name="Equation" r:id="rId20" imgW="723600" imgH="5079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789363"/>
                        <a:ext cx="7239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4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9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69" name="Object 49"/>
          <p:cNvGraphicFramePr>
            <a:graphicFrameLocks noChangeAspect="1"/>
          </p:cNvGraphicFramePr>
          <p:nvPr/>
        </p:nvGraphicFramePr>
        <p:xfrm>
          <a:off x="5656263" y="3544888"/>
          <a:ext cx="311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2" imgW="3111480" imgH="533160" progId="">
                  <p:embed/>
                </p:oleObj>
              </mc:Choice>
              <mc:Fallback>
                <p:oleObj name="Equation" r:id="rId2" imgW="3111480" imgH="5331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6263" y="3544888"/>
                        <a:ext cx="3111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0" name="Object 50"/>
          <p:cNvGraphicFramePr>
            <a:graphicFrameLocks noChangeAspect="1"/>
          </p:cNvGraphicFramePr>
          <p:nvPr/>
        </p:nvGraphicFramePr>
        <p:xfrm>
          <a:off x="5641975" y="4076700"/>
          <a:ext cx="2247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4" imgW="2247840" imgH="431640" progId="">
                  <p:embed/>
                </p:oleObj>
              </mc:Choice>
              <mc:Fallback>
                <p:oleObj name="Equation" r:id="rId4" imgW="224784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1975" y="4076700"/>
                        <a:ext cx="2247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" name="Line 51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172" name="Object 52"/>
          <p:cNvGraphicFramePr>
            <a:graphicFrameLocks noChangeAspect="1"/>
          </p:cNvGraphicFramePr>
          <p:nvPr/>
        </p:nvGraphicFramePr>
        <p:xfrm>
          <a:off x="5692775" y="5013325"/>
          <a:ext cx="1168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6" imgW="1168200" imgH="342720" progId="">
                  <p:embed/>
                </p:oleObj>
              </mc:Choice>
              <mc:Fallback>
                <p:oleObj name="Equation" r:id="rId6" imgW="1168200" imgH="3427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775" y="5013325"/>
                        <a:ext cx="11684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3" name="Text Box 53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latin typeface="+mn-lt"/>
              </a:rPr>
              <a:t>Ответ:</a:t>
            </a:r>
          </a:p>
        </p:txBody>
      </p:sp>
      <p:graphicFrame>
        <p:nvGraphicFramePr>
          <p:cNvPr id="5174" name="Object 54"/>
          <p:cNvGraphicFramePr>
            <a:graphicFrameLocks noChangeAspect="1"/>
          </p:cNvGraphicFramePr>
          <p:nvPr/>
        </p:nvGraphicFramePr>
        <p:xfrm>
          <a:off x="5775325" y="5710238"/>
          <a:ext cx="1536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8" imgW="1536480" imgH="431640" progId="">
                  <p:embed/>
                </p:oleObj>
              </mc:Choice>
              <mc:Fallback>
                <p:oleObj name="Equation" r:id="rId8" imgW="153648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5325" y="5710238"/>
                        <a:ext cx="15367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5" name="Freeform 55"/>
          <p:cNvSpPr>
            <a:spLocks/>
          </p:cNvSpPr>
          <p:nvPr/>
        </p:nvSpPr>
        <p:spPr bwMode="auto">
          <a:xfrm rot="7170929">
            <a:off x="969963" y="1701800"/>
            <a:ext cx="4608512" cy="2878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90" y="1360"/>
              </a:cxn>
              <a:cxn ang="0">
                <a:pos x="2631" y="1360"/>
              </a:cxn>
              <a:cxn ang="0">
                <a:pos x="0" y="0"/>
              </a:cxn>
            </a:cxnLst>
            <a:rect l="0" t="0" r="r" b="b"/>
            <a:pathLst>
              <a:path w="2631" h="1360">
                <a:moveTo>
                  <a:pt x="0" y="0"/>
                </a:moveTo>
                <a:lnTo>
                  <a:pt x="590" y="1360"/>
                </a:lnTo>
                <a:lnTo>
                  <a:pt x="2631" y="136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7DE5F3">
                  <a:alpha val="79000"/>
                </a:srgbClr>
              </a:gs>
            </a:gsLst>
            <a:path path="rect">
              <a:fillToRect l="50000" t="50000" r="50000" b="50000"/>
            </a:path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/>
          </a:p>
        </p:txBody>
      </p:sp>
      <p:graphicFrame>
        <p:nvGraphicFramePr>
          <p:cNvPr id="5176" name="Object 56"/>
          <p:cNvGraphicFramePr>
            <a:graphicFrameLocks noChangeAspect="1"/>
          </p:cNvGraphicFramePr>
          <p:nvPr/>
        </p:nvGraphicFramePr>
        <p:xfrm>
          <a:off x="4464050" y="3244850"/>
          <a:ext cx="215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10" imgW="215640" imgH="368280" progId="">
                  <p:embed/>
                </p:oleObj>
              </mc:Choice>
              <mc:Fallback>
                <p:oleObj name="Equation" r:id="rId10" imgW="215640" imgH="3682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050" y="3244850"/>
                        <a:ext cx="2159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8" name="Object 58"/>
          <p:cNvGraphicFramePr>
            <a:graphicFrameLocks noChangeAspect="1"/>
          </p:cNvGraphicFramePr>
          <p:nvPr/>
        </p:nvGraphicFramePr>
        <p:xfrm>
          <a:off x="5700713" y="148590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2" imgW="330120" imgH="330120" progId="">
                  <p:embed/>
                </p:oleObj>
              </mc:Choice>
              <mc:Fallback>
                <p:oleObj name="Equation" r:id="rId12" imgW="33012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713" y="148590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9" name="Object 59"/>
          <p:cNvGraphicFramePr>
            <a:graphicFrameLocks noChangeAspect="1"/>
          </p:cNvGraphicFramePr>
          <p:nvPr/>
        </p:nvGraphicFramePr>
        <p:xfrm>
          <a:off x="611188" y="4437063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14" imgW="291960" imgH="330120" progId="">
                  <p:embed/>
                </p:oleObj>
              </mc:Choice>
              <mc:Fallback>
                <p:oleObj name="Equation" r:id="rId14" imgW="291960" imgH="3301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437063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80" name="Object 60"/>
          <p:cNvGraphicFramePr>
            <a:graphicFrameLocks noChangeAspect="1"/>
          </p:cNvGraphicFramePr>
          <p:nvPr/>
        </p:nvGraphicFramePr>
        <p:xfrm>
          <a:off x="2468563" y="909638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16" imgW="291960" imgH="342720" progId="">
                  <p:embed/>
                </p:oleObj>
              </mc:Choice>
              <mc:Fallback>
                <p:oleObj name="Equation" r:id="rId16" imgW="291960" imgH="3427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563" y="909638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" name="Arc 61"/>
          <p:cNvSpPr>
            <a:spLocks/>
          </p:cNvSpPr>
          <p:nvPr/>
        </p:nvSpPr>
        <p:spPr bwMode="auto">
          <a:xfrm rot="14715652" flipV="1">
            <a:off x="2571330" y="1308350"/>
            <a:ext cx="438150" cy="594269"/>
          </a:xfrm>
          <a:prstGeom prst="moon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182" name="Object 62"/>
          <p:cNvGraphicFramePr>
            <a:graphicFrameLocks noChangeAspect="1"/>
          </p:cNvGraphicFramePr>
          <p:nvPr/>
        </p:nvGraphicFramePr>
        <p:xfrm>
          <a:off x="2643174" y="1857364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18" imgW="723600" imgH="431640" progId="">
                  <p:embed/>
                </p:oleObj>
              </mc:Choice>
              <mc:Fallback>
                <p:oleObj name="Equation" r:id="rId18" imgW="723600" imgH="431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1857364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83" name="Object 63"/>
          <p:cNvGraphicFramePr>
            <a:graphicFrameLocks noChangeAspect="1"/>
          </p:cNvGraphicFramePr>
          <p:nvPr/>
        </p:nvGraphicFramePr>
        <p:xfrm>
          <a:off x="4410075" y="1130300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20" imgW="228600" imgH="330120" progId="">
                  <p:embed/>
                </p:oleObj>
              </mc:Choice>
              <mc:Fallback>
                <p:oleObj name="Equation" r:id="rId20" imgW="228600" imgH="3301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0075" y="1130300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84" name="Object 64"/>
          <p:cNvGraphicFramePr>
            <a:graphicFrameLocks noChangeAspect="1"/>
          </p:cNvGraphicFramePr>
          <p:nvPr/>
        </p:nvGraphicFramePr>
        <p:xfrm>
          <a:off x="3216275" y="3219450"/>
          <a:ext cx="749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22" imgW="749160" imgH="495000" progId="">
                  <p:embed/>
                </p:oleObj>
              </mc:Choice>
              <mc:Fallback>
                <p:oleObj name="Equation" r:id="rId22" imgW="749160" imgH="4950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3219450"/>
                        <a:ext cx="7493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5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18" name="Object 26"/>
          <p:cNvGraphicFramePr>
            <a:graphicFrameLocks noChangeAspect="1"/>
          </p:cNvGraphicFramePr>
          <p:nvPr/>
        </p:nvGraphicFramePr>
        <p:xfrm>
          <a:off x="5661025" y="3490913"/>
          <a:ext cx="3073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2" imgW="3073320" imgH="533160" progId="">
                  <p:embed/>
                </p:oleObj>
              </mc:Choice>
              <mc:Fallback>
                <p:oleObj name="Equation" r:id="rId2" imgW="3073320" imgH="5331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1025" y="3490913"/>
                        <a:ext cx="30734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9" name="Object 27"/>
          <p:cNvGraphicFramePr>
            <a:graphicFrameLocks noChangeAspect="1"/>
          </p:cNvGraphicFramePr>
          <p:nvPr/>
        </p:nvGraphicFramePr>
        <p:xfrm>
          <a:off x="5718175" y="4076700"/>
          <a:ext cx="2095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4" imgW="2095200" imgH="431640" progId="">
                  <p:embed/>
                </p:oleObj>
              </mc:Choice>
              <mc:Fallback>
                <p:oleObj name="Equation" r:id="rId4" imgW="209520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8175" y="4076700"/>
                        <a:ext cx="2095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0" name="Line 28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8221" name="Object 29"/>
          <p:cNvGraphicFramePr>
            <a:graphicFrameLocks noChangeAspect="1"/>
          </p:cNvGraphicFramePr>
          <p:nvPr/>
        </p:nvGraphicFramePr>
        <p:xfrm>
          <a:off x="5711825" y="5013325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6" imgW="1130040" imgH="342720" progId="">
                  <p:embed/>
                </p:oleObj>
              </mc:Choice>
              <mc:Fallback>
                <p:oleObj name="Equation" r:id="rId6" imgW="1130040" imgH="3427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5013325"/>
                        <a:ext cx="11303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8223" name="Object 31"/>
          <p:cNvGraphicFramePr>
            <a:graphicFrameLocks noChangeAspect="1"/>
          </p:cNvGraphicFramePr>
          <p:nvPr/>
        </p:nvGraphicFramePr>
        <p:xfrm>
          <a:off x="5775325" y="5710238"/>
          <a:ext cx="1536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8" imgW="1536480" imgH="431640" progId="">
                  <p:embed/>
                </p:oleObj>
              </mc:Choice>
              <mc:Fallback>
                <p:oleObj name="Equation" r:id="rId8" imgW="153648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5325" y="5710238"/>
                        <a:ext cx="15367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4" name="Freeform 32"/>
          <p:cNvSpPr>
            <a:spLocks/>
          </p:cNvSpPr>
          <p:nvPr/>
        </p:nvSpPr>
        <p:spPr bwMode="auto">
          <a:xfrm>
            <a:off x="1042988" y="1125538"/>
            <a:ext cx="3241675" cy="3024187"/>
          </a:xfrm>
          <a:custGeom>
            <a:avLst/>
            <a:gdLst/>
            <a:ahLst/>
            <a:cxnLst>
              <a:cxn ang="0">
                <a:pos x="0" y="1905"/>
              </a:cxn>
              <a:cxn ang="0">
                <a:pos x="2042" y="1905"/>
              </a:cxn>
              <a:cxn ang="0">
                <a:pos x="1316" y="0"/>
              </a:cxn>
              <a:cxn ang="0">
                <a:pos x="0" y="1905"/>
              </a:cxn>
            </a:cxnLst>
            <a:rect l="0" t="0" r="r" b="b"/>
            <a:pathLst>
              <a:path w="2042" h="1905">
                <a:moveTo>
                  <a:pt x="0" y="1905"/>
                </a:moveTo>
                <a:lnTo>
                  <a:pt x="2042" y="1905"/>
                </a:lnTo>
                <a:lnTo>
                  <a:pt x="1316" y="0"/>
                </a:lnTo>
                <a:lnTo>
                  <a:pt x="0" y="1905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accent4">
                  <a:lumMod val="75000"/>
                </a:schemeClr>
              </a:gs>
            </a:gsLst>
            <a:path path="rect">
              <a:fillToRect l="50000" t="50000" r="50000" b="50000"/>
            </a:path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8225" name="Object 33"/>
          <p:cNvGraphicFramePr>
            <a:graphicFrameLocks noChangeAspect="1"/>
          </p:cNvGraphicFramePr>
          <p:nvPr/>
        </p:nvGraphicFramePr>
        <p:xfrm>
          <a:off x="544513" y="385445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0" imgW="330120" imgH="330120" progId="">
                  <p:embed/>
                </p:oleObj>
              </mc:Choice>
              <mc:Fallback>
                <p:oleObj name="Equation" r:id="rId10" imgW="330120" imgH="3301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3" y="385445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6" name="Object 34"/>
          <p:cNvGraphicFramePr>
            <a:graphicFrameLocks noChangeAspect="1"/>
          </p:cNvGraphicFramePr>
          <p:nvPr/>
        </p:nvGraphicFramePr>
        <p:xfrm>
          <a:off x="3054350" y="715963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2" imgW="291960" imgH="330120" progId="">
                  <p:embed/>
                </p:oleObj>
              </mc:Choice>
              <mc:Fallback>
                <p:oleObj name="Equation" r:id="rId12" imgW="29196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4350" y="715963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7" name="Object 35"/>
          <p:cNvGraphicFramePr>
            <a:graphicFrameLocks noChangeAspect="1"/>
          </p:cNvGraphicFramePr>
          <p:nvPr/>
        </p:nvGraphicFramePr>
        <p:xfrm>
          <a:off x="4322763" y="3790950"/>
          <a:ext cx="3000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4" imgW="291960" imgH="342720" progId="">
                  <p:embed/>
                </p:oleObj>
              </mc:Choice>
              <mc:Fallback>
                <p:oleObj name="Equation" r:id="rId14" imgW="291960" imgH="3427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2763" y="3790950"/>
                        <a:ext cx="300037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8" name="Arc 36"/>
          <p:cNvSpPr>
            <a:spLocks/>
          </p:cNvSpPr>
          <p:nvPr/>
        </p:nvSpPr>
        <p:spPr bwMode="auto">
          <a:xfrm rot="8912461">
            <a:off x="1384795" y="3624106"/>
            <a:ext cx="333398" cy="473075"/>
          </a:xfrm>
          <a:prstGeom prst="moon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8229" name="Object 37"/>
          <p:cNvGraphicFramePr>
            <a:graphicFrameLocks noChangeAspect="1"/>
          </p:cNvGraphicFramePr>
          <p:nvPr/>
        </p:nvGraphicFramePr>
        <p:xfrm>
          <a:off x="1692275" y="3500438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16" imgW="558720" imgH="431640" progId="">
                  <p:embed/>
                </p:oleObj>
              </mc:Choice>
              <mc:Fallback>
                <p:oleObj name="Equation" r:id="rId16" imgW="558720" imgH="4316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500438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30" name="Object 38"/>
          <p:cNvGraphicFramePr>
            <a:graphicFrameLocks noChangeAspect="1"/>
          </p:cNvGraphicFramePr>
          <p:nvPr/>
        </p:nvGraphicFramePr>
        <p:xfrm>
          <a:off x="1317625" y="2238375"/>
          <a:ext cx="546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18" imgW="545760" imgH="495000" progId="">
                  <p:embed/>
                </p:oleObj>
              </mc:Choice>
              <mc:Fallback>
                <p:oleObj name="Equation" r:id="rId18" imgW="545760" imgH="4950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2238375"/>
                        <a:ext cx="5461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31" name="Object 39"/>
          <p:cNvGraphicFramePr>
            <a:graphicFrameLocks noChangeAspect="1"/>
          </p:cNvGraphicFramePr>
          <p:nvPr/>
        </p:nvGraphicFramePr>
        <p:xfrm>
          <a:off x="3863975" y="2209800"/>
          <a:ext cx="520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20" imgW="520560" imgH="507960" progId="">
                  <p:embed/>
                </p:oleObj>
              </mc:Choice>
              <mc:Fallback>
                <p:oleObj name="Equation" r:id="rId20" imgW="520560" imgH="5079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2209800"/>
                        <a:ext cx="5207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6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06" name="Object 46"/>
          <p:cNvGraphicFramePr>
            <a:graphicFrameLocks noChangeAspect="1"/>
          </p:cNvGraphicFramePr>
          <p:nvPr/>
        </p:nvGraphicFramePr>
        <p:xfrm>
          <a:off x="4859338" y="3284538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2" imgW="114120" imgH="177480" progId="">
                  <p:embed/>
                </p:oleObj>
              </mc:Choice>
              <mc:Fallback>
                <p:oleObj name="Equation" r:id="rId2" imgW="11412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284538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09" name="Object 49"/>
          <p:cNvGraphicFramePr>
            <a:graphicFrameLocks noChangeAspect="1"/>
          </p:cNvGraphicFramePr>
          <p:nvPr/>
        </p:nvGraphicFramePr>
        <p:xfrm>
          <a:off x="5651500" y="3573463"/>
          <a:ext cx="2463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4" imgW="2463480" imgH="406080" progId="">
                  <p:embed/>
                </p:oleObj>
              </mc:Choice>
              <mc:Fallback>
                <p:oleObj name="Equation" r:id="rId4" imgW="2463480" imgH="4060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573463"/>
                        <a:ext cx="24638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10" name="Object 50"/>
          <p:cNvGraphicFramePr>
            <a:graphicFrameLocks noChangeAspect="1"/>
          </p:cNvGraphicFramePr>
          <p:nvPr/>
        </p:nvGraphicFramePr>
        <p:xfrm>
          <a:off x="5711825" y="4076700"/>
          <a:ext cx="2108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6" imgW="2108160" imgH="431640" progId="">
                  <p:embed/>
                </p:oleObj>
              </mc:Choice>
              <mc:Fallback>
                <p:oleObj name="Equation" r:id="rId6" imgW="210816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4076700"/>
                        <a:ext cx="21082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11" name="Line 51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5412" name="Object 52"/>
          <p:cNvGraphicFramePr>
            <a:graphicFrameLocks noChangeAspect="1"/>
          </p:cNvGraphicFramePr>
          <p:nvPr/>
        </p:nvGraphicFramePr>
        <p:xfrm>
          <a:off x="5724525" y="5013325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8" imgW="1104840" imgH="342720" progId="">
                  <p:embed/>
                </p:oleObj>
              </mc:Choice>
              <mc:Fallback>
                <p:oleObj name="Equation" r:id="rId8" imgW="110484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5013325"/>
                        <a:ext cx="1104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15414" name="Object 54"/>
          <p:cNvGraphicFramePr>
            <a:graphicFrameLocks noChangeAspect="1"/>
          </p:cNvGraphicFramePr>
          <p:nvPr/>
        </p:nvGraphicFramePr>
        <p:xfrm>
          <a:off x="5692775" y="5672138"/>
          <a:ext cx="1701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10" imgW="1701720" imgH="507960" progId="">
                  <p:embed/>
                </p:oleObj>
              </mc:Choice>
              <mc:Fallback>
                <p:oleObj name="Equation" r:id="rId10" imgW="1701720" imgH="50796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775" y="5672138"/>
                        <a:ext cx="17018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15" name="Freeform 55"/>
          <p:cNvSpPr>
            <a:spLocks/>
          </p:cNvSpPr>
          <p:nvPr/>
        </p:nvSpPr>
        <p:spPr bwMode="auto">
          <a:xfrm rot="-2441394">
            <a:off x="307975" y="1789113"/>
            <a:ext cx="3889375" cy="2447925"/>
          </a:xfrm>
          <a:custGeom>
            <a:avLst/>
            <a:gdLst/>
            <a:ahLst/>
            <a:cxnLst>
              <a:cxn ang="0">
                <a:pos x="0" y="1542"/>
              </a:cxn>
              <a:cxn ang="0">
                <a:pos x="1815" y="1542"/>
              </a:cxn>
              <a:cxn ang="0">
                <a:pos x="2450" y="0"/>
              </a:cxn>
              <a:cxn ang="0">
                <a:pos x="0" y="1542"/>
              </a:cxn>
            </a:cxnLst>
            <a:rect l="0" t="0" r="r" b="b"/>
            <a:pathLst>
              <a:path w="2450" h="1542">
                <a:moveTo>
                  <a:pt x="0" y="1542"/>
                </a:moveTo>
                <a:lnTo>
                  <a:pt x="1815" y="1542"/>
                </a:lnTo>
                <a:lnTo>
                  <a:pt x="2450" y="0"/>
                </a:lnTo>
                <a:lnTo>
                  <a:pt x="0" y="154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9933FF">
                  <a:alpha val="44000"/>
                </a:srgbClr>
              </a:gs>
            </a:gsLst>
            <a:path path="rect">
              <a:fillToRect l="50000" t="50000" r="50000" b="50000"/>
            </a:path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5416" name="Freeform 56"/>
          <p:cNvSpPr>
            <a:spLocks/>
          </p:cNvSpPr>
          <p:nvPr/>
        </p:nvSpPr>
        <p:spPr bwMode="auto">
          <a:xfrm>
            <a:off x="3744913" y="2563813"/>
            <a:ext cx="914400" cy="771525"/>
          </a:xfrm>
          <a:custGeom>
            <a:avLst/>
            <a:gdLst/>
            <a:ahLst/>
            <a:cxnLst>
              <a:cxn ang="0">
                <a:pos x="0" y="486"/>
              </a:cxn>
              <a:cxn ang="0">
                <a:pos x="576" y="0"/>
              </a:cxn>
            </a:cxnLst>
            <a:rect l="0" t="0" r="r" b="b"/>
            <a:pathLst>
              <a:path w="576" h="486">
                <a:moveTo>
                  <a:pt x="0" y="486"/>
                </a:moveTo>
                <a:lnTo>
                  <a:pt x="576" y="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5417" name="Arc 57"/>
          <p:cNvSpPr>
            <a:spLocks/>
          </p:cNvSpPr>
          <p:nvPr/>
        </p:nvSpPr>
        <p:spPr bwMode="auto">
          <a:xfrm rot="6344171">
            <a:off x="3704260" y="2559604"/>
            <a:ext cx="420620" cy="588832"/>
          </a:xfrm>
          <a:prstGeom prst="moon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5418" name="Object 58"/>
          <p:cNvGraphicFramePr>
            <a:graphicFrameLocks noChangeAspect="1"/>
          </p:cNvGraphicFramePr>
          <p:nvPr/>
        </p:nvGraphicFramePr>
        <p:xfrm>
          <a:off x="1258888" y="522922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12" imgW="330120" imgH="330120" progId="">
                  <p:embed/>
                </p:oleObj>
              </mc:Choice>
              <mc:Fallback>
                <p:oleObj name="Equation" r:id="rId12" imgW="33012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22922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19" name="Object 59"/>
          <p:cNvGraphicFramePr>
            <a:graphicFrameLocks noChangeAspect="1"/>
          </p:cNvGraphicFramePr>
          <p:nvPr/>
        </p:nvGraphicFramePr>
        <p:xfrm>
          <a:off x="4643438" y="2636838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4" imgW="330120" imgH="330120" progId="">
                  <p:embed/>
                </p:oleObj>
              </mc:Choice>
              <mc:Fallback>
                <p:oleObj name="Equation" r:id="rId14" imgW="330120" imgH="3301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636838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20" name="Object 60"/>
          <p:cNvGraphicFramePr>
            <a:graphicFrameLocks noChangeAspect="1"/>
          </p:cNvGraphicFramePr>
          <p:nvPr/>
        </p:nvGraphicFramePr>
        <p:xfrm>
          <a:off x="2987675" y="404813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16" imgW="291960" imgH="330120" progId="">
                  <p:embed/>
                </p:oleObj>
              </mc:Choice>
              <mc:Fallback>
                <p:oleObj name="Equation" r:id="rId16" imgW="291960" imgH="3301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404813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21" name="Object 61"/>
          <p:cNvGraphicFramePr>
            <a:graphicFrameLocks noChangeAspect="1"/>
          </p:cNvGraphicFramePr>
          <p:nvPr/>
        </p:nvGraphicFramePr>
        <p:xfrm>
          <a:off x="3779838" y="3357563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18" imgW="291960" imgH="342720" progId="">
                  <p:embed/>
                </p:oleObj>
              </mc:Choice>
              <mc:Fallback>
                <p:oleObj name="Equation" r:id="rId18" imgW="291960" imgH="3427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3357563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22" name="Object 62"/>
          <p:cNvGraphicFramePr>
            <a:graphicFrameLocks noChangeAspect="1"/>
          </p:cNvGraphicFramePr>
          <p:nvPr/>
        </p:nvGraphicFramePr>
        <p:xfrm>
          <a:off x="3419475" y="1773238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20" imgW="203040" imgH="342720" progId="">
                  <p:embed/>
                </p:oleObj>
              </mc:Choice>
              <mc:Fallback>
                <p:oleObj name="Equation" r:id="rId20" imgW="203040" imgH="3427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773238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23" name="Object 63"/>
          <p:cNvGraphicFramePr>
            <a:graphicFrameLocks noChangeAspect="1"/>
          </p:cNvGraphicFramePr>
          <p:nvPr/>
        </p:nvGraphicFramePr>
        <p:xfrm>
          <a:off x="2843213" y="4221163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22" imgW="228600" imgH="330120" progId="">
                  <p:embed/>
                </p:oleObj>
              </mc:Choice>
              <mc:Fallback>
                <p:oleObj name="Equation" r:id="rId22" imgW="228600" imgH="3301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221163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24" name="Object 64"/>
          <p:cNvGraphicFramePr>
            <a:graphicFrameLocks noChangeAspect="1"/>
          </p:cNvGraphicFramePr>
          <p:nvPr/>
        </p:nvGraphicFramePr>
        <p:xfrm>
          <a:off x="3857620" y="2071678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24" imgW="558720" imgH="431640" progId="">
                  <p:embed/>
                </p:oleObj>
              </mc:Choice>
              <mc:Fallback>
                <p:oleObj name="Equation" r:id="rId24" imgW="558720" imgH="4316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2071678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1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14" name="Object 30"/>
          <p:cNvGraphicFramePr>
            <a:graphicFrameLocks noChangeAspect="1"/>
          </p:cNvGraphicFramePr>
          <p:nvPr/>
        </p:nvGraphicFramePr>
        <p:xfrm>
          <a:off x="4859338" y="3284538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2" imgW="114120" imgH="177480" progId="">
                  <p:embed/>
                </p:oleObj>
              </mc:Choice>
              <mc:Fallback>
                <p:oleObj name="Equation" r:id="rId2" imgW="11412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284538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15" name="Object 31"/>
          <p:cNvGraphicFramePr>
            <a:graphicFrameLocks noChangeAspect="1"/>
          </p:cNvGraphicFramePr>
          <p:nvPr/>
        </p:nvGraphicFramePr>
        <p:xfrm>
          <a:off x="5600700" y="3573463"/>
          <a:ext cx="2565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4" imgW="2565360" imgH="406080" progId="">
                  <p:embed/>
                </p:oleObj>
              </mc:Choice>
              <mc:Fallback>
                <p:oleObj name="Equation" r:id="rId4" imgW="2565360" imgH="4060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0700" y="3573463"/>
                        <a:ext cx="25654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16" name="Object 32"/>
          <p:cNvGraphicFramePr>
            <a:graphicFrameLocks noChangeAspect="1"/>
          </p:cNvGraphicFramePr>
          <p:nvPr/>
        </p:nvGraphicFramePr>
        <p:xfrm>
          <a:off x="5651500" y="4149725"/>
          <a:ext cx="1168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6" imgW="1168200" imgH="342720" progId="">
                  <p:embed/>
                </p:oleObj>
              </mc:Choice>
              <mc:Fallback>
                <p:oleObj name="Equation" r:id="rId6" imgW="1168200" imgH="3427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4149725"/>
                        <a:ext cx="11684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17" name="Line 33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42018" name="Object 34"/>
          <p:cNvGraphicFramePr>
            <a:graphicFrameLocks noChangeAspect="1"/>
          </p:cNvGraphicFramePr>
          <p:nvPr/>
        </p:nvGraphicFramePr>
        <p:xfrm>
          <a:off x="5711825" y="5013325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8" imgW="1130040" imgH="342720" progId="">
                  <p:embed/>
                </p:oleObj>
              </mc:Choice>
              <mc:Fallback>
                <p:oleObj name="Equation" r:id="rId8" imgW="113004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5013325"/>
                        <a:ext cx="11303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19" name="Text Box 35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42020" name="Object 36"/>
          <p:cNvGraphicFramePr>
            <a:graphicFrameLocks noChangeAspect="1"/>
          </p:cNvGraphicFramePr>
          <p:nvPr/>
        </p:nvGraphicFramePr>
        <p:xfrm>
          <a:off x="5692775" y="5710238"/>
          <a:ext cx="170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10" imgW="1701720" imgH="431640" progId="">
                  <p:embed/>
                </p:oleObj>
              </mc:Choice>
              <mc:Fallback>
                <p:oleObj name="Equation" r:id="rId10" imgW="1701720" imgH="431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2775" y="5710238"/>
                        <a:ext cx="1701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22" name="Freeform 38"/>
          <p:cNvSpPr>
            <a:spLocks/>
          </p:cNvSpPr>
          <p:nvPr/>
        </p:nvSpPr>
        <p:spPr bwMode="auto">
          <a:xfrm>
            <a:off x="684213" y="1484313"/>
            <a:ext cx="3922712" cy="2663825"/>
          </a:xfrm>
          <a:custGeom>
            <a:avLst/>
            <a:gdLst/>
            <a:ahLst/>
            <a:cxnLst>
              <a:cxn ang="0">
                <a:pos x="0" y="471"/>
              </a:cxn>
              <a:cxn ang="0">
                <a:pos x="2471" y="1678"/>
              </a:cxn>
              <a:cxn ang="0">
                <a:pos x="2063" y="0"/>
              </a:cxn>
              <a:cxn ang="0">
                <a:pos x="1242" y="183"/>
              </a:cxn>
              <a:cxn ang="0">
                <a:pos x="0" y="471"/>
              </a:cxn>
            </a:cxnLst>
            <a:rect l="0" t="0" r="r" b="b"/>
            <a:pathLst>
              <a:path w="2471" h="1678">
                <a:moveTo>
                  <a:pt x="0" y="471"/>
                </a:moveTo>
                <a:lnTo>
                  <a:pt x="2471" y="1678"/>
                </a:lnTo>
                <a:lnTo>
                  <a:pt x="2063" y="0"/>
                </a:lnTo>
                <a:lnTo>
                  <a:pt x="1242" y="183"/>
                </a:lnTo>
                <a:lnTo>
                  <a:pt x="0" y="471"/>
                </a:lnTo>
                <a:close/>
              </a:path>
            </a:pathLst>
          </a:custGeom>
          <a:gradFill rotWithShape="1">
            <a:gsLst>
              <a:gs pos="0">
                <a:srgbClr val="B66DFF">
                  <a:alpha val="82000"/>
                </a:srgbClr>
              </a:gs>
              <a:gs pos="50000">
                <a:schemeClr val="bg1"/>
              </a:gs>
              <a:gs pos="100000">
                <a:srgbClr val="B66DFF">
                  <a:alpha val="44000"/>
                </a:srgbClr>
              </a:gs>
            </a:gsLst>
            <a:lin ang="0" scaled="1"/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42023" name="Object 39"/>
          <p:cNvGraphicFramePr>
            <a:graphicFrameLocks noChangeAspect="1"/>
          </p:cNvGraphicFramePr>
          <p:nvPr/>
        </p:nvGraphicFramePr>
        <p:xfrm>
          <a:off x="4643438" y="407670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12" imgW="330120" imgH="330120" progId="">
                  <p:embed/>
                </p:oleObj>
              </mc:Choice>
              <mc:Fallback>
                <p:oleObj name="Equation" r:id="rId12" imgW="33012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407670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24" name="Object 40"/>
          <p:cNvGraphicFramePr>
            <a:graphicFrameLocks noChangeAspect="1"/>
          </p:cNvGraphicFramePr>
          <p:nvPr/>
        </p:nvGraphicFramePr>
        <p:xfrm>
          <a:off x="3924300" y="1125538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14" imgW="291960" imgH="330120" progId="">
                  <p:embed/>
                </p:oleObj>
              </mc:Choice>
              <mc:Fallback>
                <p:oleObj name="Equation" r:id="rId14" imgW="291960" imgH="3301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1125538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25" name="Object 41"/>
          <p:cNvGraphicFramePr>
            <a:graphicFrameLocks noChangeAspect="1"/>
          </p:cNvGraphicFramePr>
          <p:nvPr/>
        </p:nvGraphicFramePr>
        <p:xfrm>
          <a:off x="468313" y="2349500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16" imgW="291960" imgH="342720" progId="">
                  <p:embed/>
                </p:oleObj>
              </mc:Choice>
              <mc:Fallback>
                <p:oleObj name="Equation" r:id="rId16" imgW="291960" imgH="3427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349500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26" name="Object 42"/>
          <p:cNvGraphicFramePr>
            <a:graphicFrameLocks noChangeAspect="1"/>
          </p:cNvGraphicFramePr>
          <p:nvPr/>
        </p:nvGraphicFramePr>
        <p:xfrm>
          <a:off x="4260850" y="2171700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18" imgW="203040" imgH="342720" progId="">
                  <p:embed/>
                </p:oleObj>
              </mc:Choice>
              <mc:Fallback>
                <p:oleObj name="Equation" r:id="rId18" imgW="203040" imgH="3427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0850" y="2171700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27" name="Object 43"/>
          <p:cNvGraphicFramePr>
            <a:graphicFrameLocks noChangeAspect="1"/>
          </p:cNvGraphicFramePr>
          <p:nvPr/>
        </p:nvGraphicFramePr>
        <p:xfrm>
          <a:off x="2411413" y="1341438"/>
          <a:ext cx="215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20" imgW="215640" imgH="342720" progId="">
                  <p:embed/>
                </p:oleObj>
              </mc:Choice>
              <mc:Fallback>
                <p:oleObj name="Equation" r:id="rId20" imgW="215640" imgH="3427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341438"/>
                        <a:ext cx="215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28" name="Object 44"/>
          <p:cNvGraphicFramePr>
            <a:graphicFrameLocks noChangeAspect="1"/>
          </p:cNvGraphicFramePr>
          <p:nvPr/>
        </p:nvGraphicFramePr>
        <p:xfrm>
          <a:off x="2195513" y="3284538"/>
          <a:ext cx="228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22" imgW="228600" imgH="342720" progId="">
                  <p:embed/>
                </p:oleObj>
              </mc:Choice>
              <mc:Fallback>
                <p:oleObj name="Equation" r:id="rId22" imgW="228600" imgH="3427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284538"/>
                        <a:ext cx="2286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8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0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01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51" name="Object 43"/>
          <p:cNvGraphicFramePr>
            <a:graphicFrameLocks noChangeAspect="1"/>
          </p:cNvGraphicFramePr>
          <p:nvPr/>
        </p:nvGraphicFramePr>
        <p:xfrm>
          <a:off x="4859338" y="382268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2" imgW="114120" imgH="177480" progId="">
                  <p:embed/>
                </p:oleObj>
              </mc:Choice>
              <mc:Fallback>
                <p:oleObj name="Equation" r:id="rId2" imgW="11412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82268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52" name="Object 44"/>
          <p:cNvGraphicFramePr>
            <a:graphicFrameLocks noChangeAspect="1"/>
          </p:cNvGraphicFramePr>
          <p:nvPr/>
        </p:nvGraphicFramePr>
        <p:xfrm>
          <a:off x="5086350" y="3787790"/>
          <a:ext cx="4013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Equation" r:id="rId4" imgW="4012920" imgH="533160" progId="">
                  <p:embed/>
                </p:oleObj>
              </mc:Choice>
              <mc:Fallback>
                <p:oleObj name="Equation" r:id="rId4" imgW="4012920" imgH="5331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6350" y="3787790"/>
                        <a:ext cx="40132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53" name="Object 45"/>
          <p:cNvGraphicFramePr>
            <a:graphicFrameLocks noChangeAspect="1"/>
          </p:cNvGraphicFramePr>
          <p:nvPr/>
        </p:nvGraphicFramePr>
        <p:xfrm>
          <a:off x="5133975" y="4373577"/>
          <a:ext cx="2349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6" imgW="2349360" imgH="431640" progId="">
                  <p:embed/>
                </p:oleObj>
              </mc:Choice>
              <mc:Fallback>
                <p:oleObj name="Equation" r:id="rId6" imgW="234936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3975" y="4373577"/>
                        <a:ext cx="2349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54" name="Line 46"/>
          <p:cNvSpPr>
            <a:spLocks noChangeShapeType="1"/>
          </p:cNvSpPr>
          <p:nvPr/>
        </p:nvSpPr>
        <p:spPr bwMode="auto">
          <a:xfrm>
            <a:off x="5219700" y="5084777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7455" name="Object 47"/>
          <p:cNvGraphicFramePr>
            <a:graphicFrameLocks noChangeAspect="1"/>
          </p:cNvGraphicFramePr>
          <p:nvPr/>
        </p:nvGraphicFramePr>
        <p:xfrm>
          <a:off x="5219700" y="522924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Equation" r:id="rId8" imgW="1130040" imgH="342720" progId="">
                  <p:embed/>
                </p:oleObj>
              </mc:Choice>
              <mc:Fallback>
                <p:oleObj name="Equation" r:id="rId8" imgW="113004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229240"/>
                        <a:ext cx="11303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56" name="Text Box 48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17457" name="Object 49"/>
          <p:cNvGraphicFramePr>
            <a:graphicFrameLocks noChangeAspect="1"/>
          </p:cNvGraphicFramePr>
          <p:nvPr/>
        </p:nvGraphicFramePr>
        <p:xfrm>
          <a:off x="5940425" y="5761038"/>
          <a:ext cx="1206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10" imgW="1206360" imgH="330120" progId="">
                  <p:embed/>
                </p:oleObj>
              </mc:Choice>
              <mc:Fallback>
                <p:oleObj name="Equation" r:id="rId10" imgW="1206360" imgH="3301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5761038"/>
                        <a:ext cx="12065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59" name="AutoShape 51"/>
          <p:cNvSpPr>
            <a:spLocks noChangeArrowheads="1"/>
          </p:cNvSpPr>
          <p:nvPr/>
        </p:nvSpPr>
        <p:spPr bwMode="auto">
          <a:xfrm>
            <a:off x="1476375" y="1663685"/>
            <a:ext cx="5183188" cy="1871662"/>
          </a:xfrm>
          <a:prstGeom prst="parallelogram">
            <a:avLst>
              <a:gd name="adj" fmla="val 69232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chemeClr val="accent1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sp>
        <p:nvSpPr>
          <p:cNvPr id="17460" name="Line 52"/>
          <p:cNvSpPr>
            <a:spLocks noChangeShapeType="1"/>
          </p:cNvSpPr>
          <p:nvPr/>
        </p:nvSpPr>
        <p:spPr bwMode="auto">
          <a:xfrm flipH="1">
            <a:off x="333375" y="1663685"/>
            <a:ext cx="6326188" cy="2274887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7461" name="Line 53"/>
          <p:cNvSpPr>
            <a:spLocks noChangeShapeType="1"/>
          </p:cNvSpPr>
          <p:nvPr/>
        </p:nvSpPr>
        <p:spPr bwMode="auto">
          <a:xfrm>
            <a:off x="2771775" y="1663685"/>
            <a:ext cx="2592388" cy="1871662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7462" name="Object 54"/>
          <p:cNvGraphicFramePr>
            <a:graphicFrameLocks noChangeAspect="1"/>
          </p:cNvGraphicFramePr>
          <p:nvPr/>
        </p:nvGraphicFramePr>
        <p:xfrm>
          <a:off x="1403350" y="360678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12" imgW="330120" imgH="330120" progId="">
                  <p:embed/>
                </p:oleObj>
              </mc:Choice>
              <mc:Fallback>
                <p:oleObj name="Equation" r:id="rId12" imgW="33012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60678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3" name="Object 55"/>
          <p:cNvGraphicFramePr>
            <a:graphicFrameLocks noChangeAspect="1"/>
          </p:cNvGraphicFramePr>
          <p:nvPr/>
        </p:nvGraphicFramePr>
        <p:xfrm>
          <a:off x="2540000" y="1258872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14" imgW="291960" imgH="330120" progId="">
                  <p:embed/>
                </p:oleObj>
              </mc:Choice>
              <mc:Fallback>
                <p:oleObj name="Equation" r:id="rId14" imgW="291960" imgH="3301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1258872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4" name="Object 56"/>
          <p:cNvGraphicFramePr>
            <a:graphicFrameLocks noChangeAspect="1"/>
          </p:cNvGraphicFramePr>
          <p:nvPr/>
        </p:nvGraphicFramePr>
        <p:xfrm>
          <a:off x="6530975" y="1214422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16" imgW="291960" imgH="342720" progId="">
                  <p:embed/>
                </p:oleObj>
              </mc:Choice>
              <mc:Fallback>
                <p:oleObj name="Equation" r:id="rId16" imgW="291960" imgH="3427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0975" y="1214422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5" name="Object 57"/>
          <p:cNvGraphicFramePr>
            <a:graphicFrameLocks noChangeAspect="1"/>
          </p:cNvGraphicFramePr>
          <p:nvPr/>
        </p:nvGraphicFramePr>
        <p:xfrm>
          <a:off x="5076825" y="360678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18" imgW="330120" imgH="330120" progId="">
                  <p:embed/>
                </p:oleObj>
              </mc:Choice>
              <mc:Fallback>
                <p:oleObj name="Equation" r:id="rId18" imgW="330120" imgH="3301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360678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6" name="Object 58"/>
          <p:cNvGraphicFramePr>
            <a:graphicFrameLocks noChangeAspect="1"/>
          </p:cNvGraphicFramePr>
          <p:nvPr/>
        </p:nvGraphicFramePr>
        <p:xfrm>
          <a:off x="3851275" y="2671747"/>
          <a:ext cx="317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20" imgW="317160" imgH="342720" progId="">
                  <p:embed/>
                </p:oleObj>
              </mc:Choice>
              <mc:Fallback>
                <p:oleObj name="Equation" r:id="rId20" imgW="317160" imgH="3427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2671747"/>
                        <a:ext cx="3175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7" name="Object 59"/>
          <p:cNvGraphicFramePr>
            <a:graphicFrameLocks noChangeAspect="1"/>
          </p:cNvGraphicFramePr>
          <p:nvPr/>
        </p:nvGraphicFramePr>
        <p:xfrm>
          <a:off x="395288" y="3967147"/>
          <a:ext cx="406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Equation" r:id="rId22" imgW="406080" imgH="330120" progId="">
                  <p:embed/>
                </p:oleObj>
              </mc:Choice>
              <mc:Fallback>
                <p:oleObj name="Equation" r:id="rId22" imgW="406080" imgH="3301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967147"/>
                        <a:ext cx="4064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8" name="Object 60"/>
          <p:cNvGraphicFramePr>
            <a:graphicFrameLocks noChangeAspect="1"/>
          </p:cNvGraphicFramePr>
          <p:nvPr/>
        </p:nvGraphicFramePr>
        <p:xfrm>
          <a:off x="6075363" y="2409810"/>
          <a:ext cx="546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24" imgW="545760" imgH="495000" progId="">
                  <p:embed/>
                </p:oleObj>
              </mc:Choice>
              <mc:Fallback>
                <p:oleObj name="Equation" r:id="rId24" imgW="545760" imgH="4950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5363" y="2409810"/>
                        <a:ext cx="5461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69" name="Arc 61"/>
          <p:cNvSpPr>
            <a:spLocks/>
          </p:cNvSpPr>
          <p:nvPr/>
        </p:nvSpPr>
        <p:spPr bwMode="auto">
          <a:xfrm rot="16532049" flipH="1" flipV="1">
            <a:off x="3904045" y="1975128"/>
            <a:ext cx="469997" cy="711049"/>
          </a:xfrm>
          <a:prstGeom prst="moon">
            <a:avLst/>
          </a:prstGeom>
          <a:solidFill>
            <a:schemeClr val="tx2"/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7470" name="Object 62"/>
          <p:cNvGraphicFramePr>
            <a:graphicFrameLocks noChangeAspect="1"/>
          </p:cNvGraphicFramePr>
          <p:nvPr/>
        </p:nvGraphicFramePr>
        <p:xfrm>
          <a:off x="3924300" y="1735122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26" imgW="723600" imgH="431640" progId="">
                  <p:embed/>
                </p:oleObj>
              </mc:Choice>
              <mc:Fallback>
                <p:oleObj name="Equation" r:id="rId26" imgW="723600" imgH="4316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1735122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77" name="Arc 69"/>
          <p:cNvSpPr>
            <a:spLocks/>
          </p:cNvSpPr>
          <p:nvPr/>
        </p:nvSpPr>
        <p:spPr bwMode="auto">
          <a:xfrm rot="14024948" flipH="1">
            <a:off x="1089044" y="2924955"/>
            <a:ext cx="496342" cy="649287"/>
          </a:xfrm>
          <a:prstGeom prst="moon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17478" name="Object 70"/>
          <p:cNvGraphicFramePr>
            <a:graphicFrameLocks noChangeAspect="1"/>
          </p:cNvGraphicFramePr>
          <p:nvPr/>
        </p:nvGraphicFramePr>
        <p:xfrm>
          <a:off x="500034" y="2643182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Equation" r:id="rId28" imgW="723600" imgH="431640" progId="">
                  <p:embed/>
                </p:oleObj>
              </mc:Choice>
              <mc:Fallback>
                <p:oleObj name="Equation" r:id="rId28" imgW="723600" imgH="4316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2643182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9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89" name="Object 57"/>
          <p:cNvGraphicFramePr>
            <a:graphicFrameLocks noChangeAspect="1"/>
          </p:cNvGraphicFramePr>
          <p:nvPr/>
        </p:nvGraphicFramePr>
        <p:xfrm>
          <a:off x="5973763" y="3603625"/>
          <a:ext cx="2540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2" imgW="2539800" imgH="406080" progId="">
                  <p:embed/>
                </p:oleObj>
              </mc:Choice>
              <mc:Fallback>
                <p:oleObj name="Equation" r:id="rId2" imgW="2539800" imgH="4060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763" y="3603625"/>
                        <a:ext cx="25400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0" name="Object 58"/>
          <p:cNvGraphicFramePr>
            <a:graphicFrameLocks noChangeAspect="1"/>
          </p:cNvGraphicFramePr>
          <p:nvPr/>
        </p:nvGraphicFramePr>
        <p:xfrm>
          <a:off x="5842000" y="4111625"/>
          <a:ext cx="222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Equation" r:id="rId4" imgW="2222280" imgH="431640" progId="">
                  <p:embed/>
                </p:oleObj>
              </mc:Choice>
              <mc:Fallback>
                <p:oleObj name="Equation" r:id="rId4" imgW="222228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0" y="4111625"/>
                        <a:ext cx="2222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91" name="Line 59"/>
          <p:cNvSpPr>
            <a:spLocks noChangeShapeType="1"/>
          </p:cNvSpPr>
          <p:nvPr/>
        </p:nvSpPr>
        <p:spPr bwMode="auto">
          <a:xfrm>
            <a:off x="58864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18492" name="Object 60"/>
          <p:cNvGraphicFramePr>
            <a:graphicFrameLocks noChangeAspect="1"/>
          </p:cNvGraphicFramePr>
          <p:nvPr/>
        </p:nvGraphicFramePr>
        <p:xfrm>
          <a:off x="5921375" y="4979988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Equation" r:id="rId6" imgW="1130040" imgH="342720" progId="">
                  <p:embed/>
                </p:oleObj>
              </mc:Choice>
              <mc:Fallback>
                <p:oleObj name="Equation" r:id="rId6" imgW="1130040" imgH="3427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1375" y="4979988"/>
                        <a:ext cx="11303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93" name="Text Box 61"/>
          <p:cNvSpPr txBox="1">
            <a:spLocks noChangeArrowheads="1"/>
          </p:cNvSpPr>
          <p:nvPr/>
        </p:nvSpPr>
        <p:spPr bwMode="auto">
          <a:xfrm>
            <a:off x="4067175" y="5661025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18494" name="Object 62"/>
          <p:cNvGraphicFramePr>
            <a:graphicFrameLocks noChangeAspect="1"/>
          </p:cNvGraphicFramePr>
          <p:nvPr/>
        </p:nvGraphicFramePr>
        <p:xfrm>
          <a:off x="5943600" y="5661025"/>
          <a:ext cx="167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8" imgW="1676160" imgH="507960" progId="">
                  <p:embed/>
                </p:oleObj>
              </mc:Choice>
              <mc:Fallback>
                <p:oleObj name="Equation" r:id="rId8" imgW="1676160" imgH="5079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5661025"/>
                        <a:ext cx="16764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95" name="AutoShape 63"/>
          <p:cNvSpPr>
            <a:spLocks noChangeArrowheads="1"/>
          </p:cNvSpPr>
          <p:nvPr/>
        </p:nvSpPr>
        <p:spPr bwMode="auto">
          <a:xfrm>
            <a:off x="1416050" y="1289050"/>
            <a:ext cx="4248150" cy="2305050"/>
          </a:xfrm>
          <a:prstGeom prst="parallelogram">
            <a:avLst>
              <a:gd name="adj" fmla="val 46074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18900000" scaled="1"/>
          </a:gradFill>
          <a:ln w="76200" algn="ctr">
            <a:solidFill>
              <a:schemeClr val="accent1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18496" name="Object 64"/>
          <p:cNvGraphicFramePr>
            <a:graphicFrameLocks noChangeAspect="1"/>
          </p:cNvGraphicFramePr>
          <p:nvPr/>
        </p:nvGraphicFramePr>
        <p:xfrm>
          <a:off x="949325" y="327342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10" imgW="330120" imgH="330120" progId="">
                  <p:embed/>
                </p:oleObj>
              </mc:Choice>
              <mc:Fallback>
                <p:oleObj name="Equation" r:id="rId10" imgW="330120" imgH="3301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327342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7" name="Object 65"/>
          <p:cNvGraphicFramePr>
            <a:graphicFrameLocks noChangeAspect="1"/>
          </p:cNvGraphicFramePr>
          <p:nvPr/>
        </p:nvGraphicFramePr>
        <p:xfrm>
          <a:off x="2197100" y="787400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12" imgW="291960" imgH="330120" progId="">
                  <p:embed/>
                </p:oleObj>
              </mc:Choice>
              <mc:Fallback>
                <p:oleObj name="Equation" r:id="rId12" imgW="29196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787400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8" name="Object 66"/>
          <p:cNvGraphicFramePr>
            <a:graphicFrameLocks noChangeAspect="1"/>
          </p:cNvGraphicFramePr>
          <p:nvPr/>
        </p:nvGraphicFramePr>
        <p:xfrm>
          <a:off x="5661025" y="852488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14" imgW="291960" imgH="342720" progId="">
                  <p:embed/>
                </p:oleObj>
              </mc:Choice>
              <mc:Fallback>
                <p:oleObj name="Equation" r:id="rId14" imgW="291960" imgH="3427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1025" y="852488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99" name="Object 67"/>
          <p:cNvGraphicFramePr>
            <a:graphicFrameLocks noChangeAspect="1"/>
          </p:cNvGraphicFramePr>
          <p:nvPr/>
        </p:nvGraphicFramePr>
        <p:xfrm>
          <a:off x="4716463" y="3357563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16" imgW="330120" imgH="330120" progId="">
                  <p:embed/>
                </p:oleObj>
              </mc:Choice>
              <mc:Fallback>
                <p:oleObj name="Equation" r:id="rId16" imgW="330120" imgH="3301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357563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00" name="Freeform 68"/>
          <p:cNvSpPr>
            <a:spLocks/>
          </p:cNvSpPr>
          <p:nvPr/>
        </p:nvSpPr>
        <p:spPr bwMode="auto">
          <a:xfrm>
            <a:off x="4162425" y="1295400"/>
            <a:ext cx="1504950" cy="3257550"/>
          </a:xfrm>
          <a:custGeom>
            <a:avLst/>
            <a:gdLst/>
            <a:ahLst/>
            <a:cxnLst>
              <a:cxn ang="0">
                <a:pos x="948" y="0"/>
              </a:cxn>
              <a:cxn ang="0">
                <a:pos x="0" y="2052"/>
              </a:cxn>
            </a:cxnLst>
            <a:rect l="0" t="0" r="r" b="b"/>
            <a:pathLst>
              <a:path w="948" h="2052">
                <a:moveTo>
                  <a:pt x="948" y="0"/>
                </a:moveTo>
                <a:lnTo>
                  <a:pt x="0" y="2052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18501" name="Object 69"/>
          <p:cNvGraphicFramePr>
            <a:graphicFrameLocks noChangeAspect="1"/>
          </p:cNvGraphicFramePr>
          <p:nvPr/>
        </p:nvGraphicFramePr>
        <p:xfrm>
          <a:off x="4356100" y="4292600"/>
          <a:ext cx="406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18" imgW="406080" imgH="330120" progId="">
                  <p:embed/>
                </p:oleObj>
              </mc:Choice>
              <mc:Fallback>
                <p:oleObj name="Equation" r:id="rId18" imgW="406080" imgH="3301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292600"/>
                        <a:ext cx="4064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02" name="Arc 70"/>
          <p:cNvSpPr>
            <a:spLocks/>
          </p:cNvSpPr>
          <p:nvPr/>
        </p:nvSpPr>
        <p:spPr bwMode="auto">
          <a:xfrm rot="19435227">
            <a:off x="3990975" y="3619500"/>
            <a:ext cx="390525" cy="514350"/>
          </a:xfrm>
          <a:prstGeom prst="moon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18503" name="Object 71"/>
          <p:cNvGraphicFramePr>
            <a:graphicFrameLocks noChangeAspect="1"/>
          </p:cNvGraphicFramePr>
          <p:nvPr/>
        </p:nvGraphicFramePr>
        <p:xfrm>
          <a:off x="3492500" y="3860800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20" imgW="558720" imgH="431640" progId="">
                  <p:embed/>
                </p:oleObj>
              </mc:Choice>
              <mc:Fallback>
                <p:oleObj name="Equation" r:id="rId20" imgW="558720" imgH="43164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860800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04" name="Freeform 72"/>
          <p:cNvSpPr>
            <a:spLocks/>
          </p:cNvSpPr>
          <p:nvPr/>
        </p:nvSpPr>
        <p:spPr bwMode="auto">
          <a:xfrm>
            <a:off x="2476500" y="1276350"/>
            <a:ext cx="2124075" cy="2314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8" y="1458"/>
              </a:cxn>
            </a:cxnLst>
            <a:rect l="0" t="0" r="r" b="b"/>
            <a:pathLst>
              <a:path w="1338" h="1458">
                <a:moveTo>
                  <a:pt x="0" y="0"/>
                </a:moveTo>
                <a:lnTo>
                  <a:pt x="1338" y="1458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18505" name="Object 73"/>
          <p:cNvGraphicFramePr>
            <a:graphicFrameLocks noChangeAspect="1"/>
          </p:cNvGraphicFramePr>
          <p:nvPr/>
        </p:nvGraphicFramePr>
        <p:xfrm>
          <a:off x="3995738" y="836613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22" imgW="203040" imgH="342720" progId="">
                  <p:embed/>
                </p:oleObj>
              </mc:Choice>
              <mc:Fallback>
                <p:oleObj name="Equation" r:id="rId22" imgW="203040" imgH="3427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836613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06" name="Object 74"/>
          <p:cNvGraphicFramePr>
            <a:graphicFrameLocks noChangeAspect="1"/>
          </p:cNvGraphicFramePr>
          <p:nvPr/>
        </p:nvGraphicFramePr>
        <p:xfrm>
          <a:off x="5292725" y="2349500"/>
          <a:ext cx="215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24" imgW="215640" imgH="342720" progId="">
                  <p:embed/>
                </p:oleObj>
              </mc:Choice>
              <mc:Fallback>
                <p:oleObj name="Equation" r:id="rId24" imgW="215640" imgH="34272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2349500"/>
                        <a:ext cx="215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10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9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Freeform 2"/>
          <p:cNvSpPr>
            <a:spLocks/>
          </p:cNvSpPr>
          <p:nvPr/>
        </p:nvSpPr>
        <p:spPr bwMode="auto">
          <a:xfrm>
            <a:off x="2647920" y="3763954"/>
            <a:ext cx="1292225" cy="1117600"/>
          </a:xfrm>
          <a:custGeom>
            <a:avLst/>
            <a:gdLst/>
            <a:ahLst/>
            <a:cxnLst>
              <a:cxn ang="0">
                <a:pos x="814" y="698"/>
              </a:cxn>
              <a:cxn ang="0">
                <a:pos x="48" y="704"/>
              </a:cxn>
              <a:cxn ang="0">
                <a:pos x="0" y="480"/>
              </a:cxn>
              <a:cxn ang="0">
                <a:pos x="48" y="288"/>
              </a:cxn>
              <a:cxn ang="0">
                <a:pos x="112" y="160"/>
              </a:cxn>
              <a:cxn ang="0">
                <a:pos x="400" y="0"/>
              </a:cxn>
              <a:cxn ang="0">
                <a:pos x="814" y="698"/>
              </a:cxn>
            </a:cxnLst>
            <a:rect l="0" t="0" r="r" b="b"/>
            <a:pathLst>
              <a:path w="814" h="704">
                <a:moveTo>
                  <a:pt x="814" y="698"/>
                </a:moveTo>
                <a:lnTo>
                  <a:pt x="48" y="704"/>
                </a:lnTo>
                <a:lnTo>
                  <a:pt x="0" y="480"/>
                </a:lnTo>
                <a:lnTo>
                  <a:pt x="48" y="288"/>
                </a:lnTo>
                <a:lnTo>
                  <a:pt x="112" y="160"/>
                </a:lnTo>
                <a:lnTo>
                  <a:pt x="400" y="0"/>
                </a:lnTo>
                <a:lnTo>
                  <a:pt x="814" y="69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sp>
        <p:nvSpPr>
          <p:cNvPr id="122883" name="Freeform 3"/>
          <p:cNvSpPr>
            <a:spLocks/>
          </p:cNvSpPr>
          <p:nvPr/>
        </p:nvSpPr>
        <p:spPr bwMode="auto">
          <a:xfrm>
            <a:off x="1793845" y="2674929"/>
            <a:ext cx="1600200" cy="1308100"/>
          </a:xfrm>
          <a:custGeom>
            <a:avLst/>
            <a:gdLst/>
            <a:ahLst/>
            <a:cxnLst>
              <a:cxn ang="0">
                <a:pos x="576" y="0"/>
              </a:cxn>
              <a:cxn ang="0">
                <a:pos x="0" y="568"/>
              </a:cxn>
              <a:cxn ang="0">
                <a:pos x="116" y="680"/>
              </a:cxn>
              <a:cxn ang="0">
                <a:pos x="256" y="777"/>
              </a:cxn>
              <a:cxn ang="0">
                <a:pos x="371" y="824"/>
              </a:cxn>
              <a:cxn ang="0">
                <a:pos x="1008" y="790"/>
              </a:cxn>
              <a:cxn ang="0">
                <a:pos x="576" y="0"/>
              </a:cxn>
            </a:cxnLst>
            <a:rect l="0" t="0" r="r" b="b"/>
            <a:pathLst>
              <a:path w="1008" h="824">
                <a:moveTo>
                  <a:pt x="576" y="0"/>
                </a:moveTo>
                <a:lnTo>
                  <a:pt x="0" y="568"/>
                </a:lnTo>
                <a:lnTo>
                  <a:pt x="116" y="680"/>
                </a:lnTo>
                <a:lnTo>
                  <a:pt x="256" y="777"/>
                </a:lnTo>
                <a:lnTo>
                  <a:pt x="371" y="824"/>
                </a:lnTo>
                <a:lnTo>
                  <a:pt x="1008" y="790"/>
                </a:lnTo>
                <a:lnTo>
                  <a:pt x="576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rgbClr val="000099"/>
              </a:solidFill>
              <a:latin typeface="+mn-lt"/>
            </a:endParaRPr>
          </a:p>
        </p:txBody>
      </p:sp>
      <p:sp>
        <p:nvSpPr>
          <p:cNvPr id="122884" name="Freeform 4"/>
          <p:cNvSpPr>
            <a:spLocks/>
          </p:cNvSpPr>
          <p:nvPr/>
        </p:nvSpPr>
        <p:spPr bwMode="auto">
          <a:xfrm>
            <a:off x="514320" y="3865554"/>
            <a:ext cx="1371600" cy="1016000"/>
          </a:xfrm>
          <a:custGeom>
            <a:avLst/>
            <a:gdLst/>
            <a:ahLst/>
            <a:cxnLst>
              <a:cxn ang="0">
                <a:pos x="0" y="640"/>
              </a:cxn>
              <a:cxn ang="0">
                <a:pos x="816" y="640"/>
              </a:cxn>
              <a:cxn ang="0">
                <a:pos x="864" y="400"/>
              </a:cxn>
              <a:cxn ang="0">
                <a:pos x="816" y="208"/>
              </a:cxn>
              <a:cxn ang="0">
                <a:pos x="752" y="80"/>
              </a:cxn>
              <a:cxn ang="0">
                <a:pos x="608" y="0"/>
              </a:cxn>
              <a:cxn ang="0">
                <a:pos x="0" y="640"/>
              </a:cxn>
            </a:cxnLst>
            <a:rect l="0" t="0" r="r" b="b"/>
            <a:pathLst>
              <a:path w="864" h="640">
                <a:moveTo>
                  <a:pt x="0" y="640"/>
                </a:moveTo>
                <a:lnTo>
                  <a:pt x="816" y="640"/>
                </a:lnTo>
                <a:lnTo>
                  <a:pt x="864" y="400"/>
                </a:lnTo>
                <a:lnTo>
                  <a:pt x="816" y="208"/>
                </a:lnTo>
                <a:lnTo>
                  <a:pt x="752" y="80"/>
                </a:lnTo>
                <a:lnTo>
                  <a:pt x="608" y="0"/>
                </a:lnTo>
                <a:lnTo>
                  <a:pt x="0" y="64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sp>
        <p:nvSpPr>
          <p:cNvPr id="122885" name="AutoShape 5"/>
          <p:cNvSpPr>
            <a:spLocks noChangeArrowheads="1"/>
          </p:cNvSpPr>
          <p:nvPr/>
        </p:nvSpPr>
        <p:spPr bwMode="auto">
          <a:xfrm>
            <a:off x="514320" y="2671754"/>
            <a:ext cx="3429000" cy="2209800"/>
          </a:xfrm>
          <a:prstGeom prst="triangle">
            <a:avLst>
              <a:gd name="adj" fmla="val 64074"/>
            </a:avLst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285720" y="4805354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</a:t>
            </a:r>
            <a:endParaRPr lang="ru-RU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2495520" y="2214554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3714720" y="4819642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endParaRPr lang="ru-RU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22889" name="Picture 9" descr="Рисунок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347323" flipH="1" flipV="1">
            <a:off x="2868583" y="3297229"/>
            <a:ext cx="1135062" cy="714375"/>
          </a:xfrm>
          <a:prstGeom prst="rect">
            <a:avLst/>
          </a:prstGeom>
          <a:noFill/>
        </p:spPr>
      </p:pic>
      <p:pic>
        <p:nvPicPr>
          <p:cNvPr id="122890" name="Picture 10" descr="Рисунок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56050">
            <a:off x="1735901" y="4650573"/>
            <a:ext cx="1135063" cy="714375"/>
          </a:xfrm>
          <a:prstGeom prst="rect">
            <a:avLst/>
          </a:prstGeom>
          <a:noFill/>
        </p:spPr>
      </p:pic>
      <p:pic>
        <p:nvPicPr>
          <p:cNvPr id="122891" name="Picture 11" descr="Рисунок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1962">
            <a:off x="1108045" y="3449629"/>
            <a:ext cx="1135063" cy="714375"/>
          </a:xfrm>
          <a:prstGeom prst="rect">
            <a:avLst/>
          </a:prstGeom>
          <a:noFill/>
        </p:spPr>
      </p:pic>
      <p:sp>
        <p:nvSpPr>
          <p:cNvPr id="122892" name="Rectangle 12"/>
          <p:cNvSpPr>
            <a:spLocks noChangeArrowheads="1"/>
          </p:cNvSpPr>
          <p:nvPr/>
        </p:nvSpPr>
        <p:spPr bwMode="auto">
          <a:xfrm>
            <a:off x="152400" y="6858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</a:t>
            </a:r>
            <a:r>
              <a:rPr lang="en-US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    </a:t>
            </a:r>
            <a:endParaRPr lang="ru-RU" sz="2400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005288" y="1954211"/>
            <a:ext cx="1381125" cy="1331913"/>
            <a:chOff x="2544" y="480"/>
            <a:chExt cx="870" cy="839"/>
          </a:xfrm>
        </p:grpSpPr>
        <p:sp>
          <p:nvSpPr>
            <p:cNvPr id="122894" name="Text Box 14"/>
            <p:cNvSpPr txBox="1">
              <a:spLocks noChangeArrowheads="1"/>
            </p:cNvSpPr>
            <p:nvPr/>
          </p:nvSpPr>
          <p:spPr bwMode="auto">
            <a:xfrm>
              <a:off x="2784" y="480"/>
              <a:ext cx="32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a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122895" name="Freeform 15"/>
            <p:cNvSpPr>
              <a:spLocks/>
            </p:cNvSpPr>
            <p:nvPr/>
          </p:nvSpPr>
          <p:spPr bwMode="auto">
            <a:xfrm>
              <a:off x="2592" y="960"/>
              <a:ext cx="664" cy="1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1400">
                <a:latin typeface="+mn-lt"/>
              </a:endParaRPr>
            </a:p>
          </p:txBody>
        </p:sp>
        <p:sp>
          <p:nvSpPr>
            <p:cNvPr id="122896" name="Text Box 16"/>
            <p:cNvSpPr txBox="1">
              <a:spLocks noChangeArrowheads="1"/>
            </p:cNvSpPr>
            <p:nvPr/>
          </p:nvSpPr>
          <p:spPr bwMode="auto">
            <a:xfrm>
              <a:off x="2544" y="873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sinA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5681688" y="1954211"/>
            <a:ext cx="1381125" cy="1331913"/>
            <a:chOff x="3600" y="480"/>
            <a:chExt cx="870" cy="839"/>
          </a:xfrm>
        </p:grpSpPr>
        <p:sp>
          <p:nvSpPr>
            <p:cNvPr id="122898" name="Text Box 18"/>
            <p:cNvSpPr txBox="1">
              <a:spLocks noChangeArrowheads="1"/>
            </p:cNvSpPr>
            <p:nvPr/>
          </p:nvSpPr>
          <p:spPr bwMode="auto">
            <a:xfrm>
              <a:off x="3840" y="480"/>
              <a:ext cx="32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b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122899" name="Freeform 19"/>
            <p:cNvSpPr>
              <a:spLocks/>
            </p:cNvSpPr>
            <p:nvPr/>
          </p:nvSpPr>
          <p:spPr bwMode="auto">
            <a:xfrm>
              <a:off x="3648" y="960"/>
              <a:ext cx="664" cy="1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1400">
                <a:latin typeface="+mn-lt"/>
              </a:endParaRPr>
            </a:p>
          </p:txBody>
        </p:sp>
        <p:sp>
          <p:nvSpPr>
            <p:cNvPr id="122900" name="Text Box 20"/>
            <p:cNvSpPr txBox="1">
              <a:spLocks noChangeArrowheads="1"/>
            </p:cNvSpPr>
            <p:nvPr/>
          </p:nvSpPr>
          <p:spPr bwMode="auto">
            <a:xfrm>
              <a:off x="3600" y="873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sinB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148287" y="2259010"/>
            <a:ext cx="2222500" cy="708025"/>
            <a:chOff x="3264" y="672"/>
            <a:chExt cx="1400" cy="446"/>
          </a:xfrm>
        </p:grpSpPr>
        <p:sp>
          <p:nvSpPr>
            <p:cNvPr id="122902" name="Text Box 22"/>
            <p:cNvSpPr txBox="1">
              <a:spLocks noChangeArrowheads="1"/>
            </p:cNvSpPr>
            <p:nvPr/>
          </p:nvSpPr>
          <p:spPr bwMode="auto">
            <a:xfrm>
              <a:off x="3264" y="672"/>
              <a:ext cx="344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=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122903" name="Text Box 23"/>
            <p:cNvSpPr txBox="1">
              <a:spLocks noChangeArrowheads="1"/>
            </p:cNvSpPr>
            <p:nvPr/>
          </p:nvSpPr>
          <p:spPr bwMode="auto">
            <a:xfrm>
              <a:off x="4320" y="672"/>
              <a:ext cx="344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=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7358091" y="1954211"/>
            <a:ext cx="1357313" cy="1331913"/>
            <a:chOff x="4656" y="480"/>
            <a:chExt cx="855" cy="839"/>
          </a:xfrm>
        </p:grpSpPr>
        <p:sp>
          <p:nvSpPr>
            <p:cNvPr id="122905" name="Text Box 25"/>
            <p:cNvSpPr txBox="1">
              <a:spLocks noChangeArrowheads="1"/>
            </p:cNvSpPr>
            <p:nvPr/>
          </p:nvSpPr>
          <p:spPr bwMode="auto">
            <a:xfrm>
              <a:off x="4896" y="480"/>
              <a:ext cx="28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c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122906" name="Freeform 26"/>
            <p:cNvSpPr>
              <a:spLocks/>
            </p:cNvSpPr>
            <p:nvPr/>
          </p:nvSpPr>
          <p:spPr bwMode="auto">
            <a:xfrm>
              <a:off x="4704" y="960"/>
              <a:ext cx="664" cy="1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1400">
                <a:latin typeface="+mn-lt"/>
              </a:endParaRPr>
            </a:p>
          </p:txBody>
        </p:sp>
        <p:sp>
          <p:nvSpPr>
            <p:cNvPr id="122907" name="Text Box 27"/>
            <p:cNvSpPr txBox="1">
              <a:spLocks noChangeArrowheads="1"/>
            </p:cNvSpPr>
            <p:nvPr/>
          </p:nvSpPr>
          <p:spPr bwMode="auto">
            <a:xfrm>
              <a:off x="4656" y="873"/>
              <a:ext cx="8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sinC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sp>
        <p:nvSpPr>
          <p:cNvPr id="122908" name="Text Box 28"/>
          <p:cNvSpPr txBox="1">
            <a:spLocks noChangeArrowheads="1"/>
          </p:cNvSpPr>
          <p:nvPr/>
        </p:nvSpPr>
        <p:spPr bwMode="auto">
          <a:xfrm>
            <a:off x="1184245" y="3205154"/>
            <a:ext cx="490840" cy="707886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endParaRPr lang="ru-RU" sz="4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22909" name="Text Box 29"/>
          <p:cNvSpPr txBox="1">
            <a:spLocks noChangeArrowheads="1"/>
          </p:cNvSpPr>
          <p:nvPr/>
        </p:nvSpPr>
        <p:spPr bwMode="auto">
          <a:xfrm>
            <a:off x="1974820" y="4805354"/>
            <a:ext cx="518091" cy="707886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</a:t>
            </a:r>
            <a:endParaRPr lang="ru-RU" sz="4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22910" name="Text Box 30"/>
          <p:cNvSpPr txBox="1">
            <a:spLocks noChangeArrowheads="1"/>
          </p:cNvSpPr>
          <p:nvPr/>
        </p:nvSpPr>
        <p:spPr bwMode="auto">
          <a:xfrm>
            <a:off x="3394045" y="3205154"/>
            <a:ext cx="458780" cy="707886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</a:t>
            </a:r>
            <a:endParaRPr lang="ru-RU" sz="40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41" name="Rectangle 97"/>
          <p:cNvSpPr>
            <a:spLocks noChangeArrowheads="1"/>
          </p:cNvSpPr>
          <p:nvPr/>
        </p:nvSpPr>
        <p:spPr bwMode="auto">
          <a:xfrm>
            <a:off x="428596" y="928670"/>
            <a:ext cx="8305800" cy="830997"/>
          </a:xfrm>
          <a:prstGeom prst="rect">
            <a:avLst/>
          </a:prstGeom>
          <a:ln w="57150">
            <a:solidFill>
              <a:schemeClr val="accent1"/>
            </a:solidFill>
            <a:headEnd type="none" w="lg" len="lg"/>
            <a:tailEnd type="none" w="lg" len="lg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0066"/>
                </a:solidFill>
                <a:latin typeface="+mn-lt"/>
              </a:rPr>
              <a:t>Стороны треугольника пропорциональны синусам  противолежащих углов.</a:t>
            </a:r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500034" y="230667"/>
            <a:ext cx="6429404" cy="769441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+mn-lt"/>
              </a:rPr>
              <a:t> Теорема синусов:    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35 0.09237 L 8.33333E-7 -4.44444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03594 -0.2048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022E-16 L -0.21284 0.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  <p:bldP spid="122883" grpId="0" animBg="1"/>
      <p:bldP spid="12288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288" y="14319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1</a:t>
            </a:r>
          </a:p>
        </p:txBody>
      </p:sp>
      <p:sp>
        <p:nvSpPr>
          <p:cNvPr id="132099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288" y="2997200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2</a:t>
            </a:r>
          </a:p>
        </p:txBody>
      </p:sp>
      <p:sp>
        <p:nvSpPr>
          <p:cNvPr id="13210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288" y="4654550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3</a:t>
            </a:r>
          </a:p>
        </p:txBody>
      </p:sp>
      <p:sp>
        <p:nvSpPr>
          <p:cNvPr id="13210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12088" y="5876925"/>
            <a:ext cx="576262" cy="576263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CC00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>
              <a:latin typeface="+mn-lt"/>
            </a:endParaRPr>
          </a:p>
        </p:txBody>
      </p:sp>
      <p:sp>
        <p:nvSpPr>
          <p:cNvPr id="132114" name="Text Box 18"/>
          <p:cNvSpPr txBox="1">
            <a:spLocks noChangeArrowheads="1"/>
          </p:cNvSpPr>
          <p:nvPr/>
        </p:nvSpPr>
        <p:spPr bwMode="auto">
          <a:xfrm>
            <a:off x="611188" y="188913"/>
            <a:ext cx="81375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latin typeface="+mn-lt"/>
              </a:rPr>
              <a:t>Для треугольника АВС справедливо равенство</a:t>
            </a:r>
          </a:p>
        </p:txBody>
      </p:sp>
      <p:sp>
        <p:nvSpPr>
          <p:cNvPr id="132127" name="AutoShape 3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84888" y="5876925"/>
            <a:ext cx="1727200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Проверка</a:t>
            </a:r>
          </a:p>
        </p:txBody>
      </p:sp>
      <p:sp>
        <p:nvSpPr>
          <p:cNvPr id="132128" name="Freeform 32"/>
          <p:cNvSpPr>
            <a:spLocks/>
          </p:cNvSpPr>
          <p:nvPr/>
        </p:nvSpPr>
        <p:spPr bwMode="auto">
          <a:xfrm>
            <a:off x="6886575" y="1700213"/>
            <a:ext cx="1193800" cy="1522412"/>
          </a:xfrm>
          <a:custGeom>
            <a:avLst/>
            <a:gdLst/>
            <a:ahLst/>
            <a:cxnLst>
              <a:cxn ang="0">
                <a:pos x="550" y="0"/>
              </a:cxn>
              <a:cxn ang="0">
                <a:pos x="8" y="814"/>
              </a:cxn>
              <a:cxn ang="0">
                <a:pos x="0" y="806"/>
              </a:cxn>
              <a:cxn ang="0">
                <a:pos x="124" y="793"/>
              </a:cxn>
              <a:cxn ang="0">
                <a:pos x="287" y="905"/>
              </a:cxn>
              <a:cxn ang="0">
                <a:pos x="420" y="959"/>
              </a:cxn>
              <a:cxn ang="0">
                <a:pos x="630" y="936"/>
              </a:cxn>
              <a:cxn ang="0">
                <a:pos x="744" y="910"/>
              </a:cxn>
              <a:cxn ang="0">
                <a:pos x="720" y="910"/>
              </a:cxn>
              <a:cxn ang="0">
                <a:pos x="744" y="918"/>
              </a:cxn>
              <a:cxn ang="0">
                <a:pos x="752" y="910"/>
              </a:cxn>
              <a:cxn ang="0">
                <a:pos x="550" y="0"/>
              </a:cxn>
            </a:cxnLst>
            <a:rect l="0" t="0" r="r" b="b"/>
            <a:pathLst>
              <a:path w="752" h="959">
                <a:moveTo>
                  <a:pt x="550" y="0"/>
                </a:moveTo>
                <a:lnTo>
                  <a:pt x="8" y="814"/>
                </a:lnTo>
                <a:lnTo>
                  <a:pt x="0" y="806"/>
                </a:lnTo>
                <a:lnTo>
                  <a:pt x="124" y="793"/>
                </a:lnTo>
                <a:lnTo>
                  <a:pt x="287" y="905"/>
                </a:lnTo>
                <a:lnTo>
                  <a:pt x="420" y="959"/>
                </a:lnTo>
                <a:lnTo>
                  <a:pt x="630" y="936"/>
                </a:lnTo>
                <a:lnTo>
                  <a:pt x="744" y="910"/>
                </a:lnTo>
                <a:lnTo>
                  <a:pt x="720" y="910"/>
                </a:lnTo>
                <a:lnTo>
                  <a:pt x="744" y="918"/>
                </a:lnTo>
                <a:lnTo>
                  <a:pt x="752" y="910"/>
                </a:lnTo>
                <a:lnTo>
                  <a:pt x="550" y="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32129" name="Freeform 33"/>
          <p:cNvSpPr>
            <a:spLocks/>
          </p:cNvSpPr>
          <p:nvPr/>
        </p:nvSpPr>
        <p:spPr bwMode="auto">
          <a:xfrm>
            <a:off x="7064375" y="3436938"/>
            <a:ext cx="1320800" cy="1549400"/>
          </a:xfrm>
          <a:custGeom>
            <a:avLst/>
            <a:gdLst/>
            <a:ahLst/>
            <a:cxnLst>
              <a:cxn ang="0">
                <a:pos x="832" y="976"/>
              </a:cxn>
              <a:cxn ang="0">
                <a:pos x="92" y="955"/>
              </a:cxn>
              <a:cxn ang="0">
                <a:pos x="57" y="811"/>
              </a:cxn>
              <a:cxn ang="0">
                <a:pos x="0" y="664"/>
              </a:cxn>
              <a:cxn ang="0">
                <a:pos x="16" y="472"/>
              </a:cxn>
              <a:cxn ang="0">
                <a:pos x="200" y="288"/>
              </a:cxn>
              <a:cxn ang="0">
                <a:pos x="268" y="267"/>
              </a:cxn>
              <a:cxn ang="0">
                <a:pos x="656" y="0"/>
              </a:cxn>
              <a:cxn ang="0">
                <a:pos x="832" y="976"/>
              </a:cxn>
            </a:cxnLst>
            <a:rect l="0" t="0" r="r" b="b"/>
            <a:pathLst>
              <a:path w="832" h="976">
                <a:moveTo>
                  <a:pt x="832" y="976"/>
                </a:moveTo>
                <a:lnTo>
                  <a:pt x="92" y="955"/>
                </a:lnTo>
                <a:lnTo>
                  <a:pt x="57" y="811"/>
                </a:lnTo>
                <a:lnTo>
                  <a:pt x="0" y="664"/>
                </a:lnTo>
                <a:lnTo>
                  <a:pt x="16" y="472"/>
                </a:lnTo>
                <a:lnTo>
                  <a:pt x="200" y="288"/>
                </a:lnTo>
                <a:lnTo>
                  <a:pt x="268" y="267"/>
                </a:lnTo>
                <a:lnTo>
                  <a:pt x="656" y="0"/>
                </a:lnTo>
                <a:lnTo>
                  <a:pt x="832" y="976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32130" name="Freeform 34"/>
          <p:cNvSpPr>
            <a:spLocks/>
          </p:cNvSpPr>
          <p:nvPr/>
        </p:nvSpPr>
        <p:spPr bwMode="auto">
          <a:xfrm>
            <a:off x="5499100" y="3932238"/>
            <a:ext cx="1511300" cy="1058862"/>
          </a:xfrm>
          <a:custGeom>
            <a:avLst/>
            <a:gdLst/>
            <a:ahLst/>
            <a:cxnLst>
              <a:cxn ang="0">
                <a:pos x="0" y="867"/>
              </a:cxn>
              <a:cxn ang="0">
                <a:pos x="1264" y="875"/>
              </a:cxn>
              <a:cxn ang="0">
                <a:pos x="1094" y="827"/>
              </a:cxn>
              <a:cxn ang="0">
                <a:pos x="1158" y="691"/>
              </a:cxn>
              <a:cxn ang="0">
                <a:pos x="1062" y="491"/>
              </a:cxn>
              <a:cxn ang="0">
                <a:pos x="894" y="299"/>
              </a:cxn>
              <a:cxn ang="0">
                <a:pos x="602" y="0"/>
              </a:cxn>
              <a:cxn ang="0">
                <a:pos x="0" y="867"/>
              </a:cxn>
            </a:cxnLst>
            <a:rect l="0" t="0" r="r" b="b"/>
            <a:pathLst>
              <a:path w="1264" h="875">
                <a:moveTo>
                  <a:pt x="0" y="867"/>
                </a:moveTo>
                <a:lnTo>
                  <a:pt x="1264" y="875"/>
                </a:lnTo>
                <a:lnTo>
                  <a:pt x="1094" y="827"/>
                </a:lnTo>
                <a:lnTo>
                  <a:pt x="1158" y="691"/>
                </a:lnTo>
                <a:lnTo>
                  <a:pt x="1062" y="491"/>
                </a:lnTo>
                <a:lnTo>
                  <a:pt x="894" y="299"/>
                </a:lnTo>
                <a:lnTo>
                  <a:pt x="602" y="0"/>
                </a:lnTo>
                <a:lnTo>
                  <a:pt x="0" y="867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132131" name="AutoShape 35"/>
          <p:cNvSpPr>
            <a:spLocks noChangeArrowheads="1"/>
          </p:cNvSpPr>
          <p:nvPr/>
        </p:nvSpPr>
        <p:spPr bwMode="auto">
          <a:xfrm>
            <a:off x="5499100" y="1700213"/>
            <a:ext cx="2890838" cy="3286125"/>
          </a:xfrm>
          <a:prstGeom prst="triangle">
            <a:avLst>
              <a:gd name="adj" fmla="val 78824"/>
            </a:avLst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sp>
        <p:nvSpPr>
          <p:cNvPr id="132132" name="Text Box 36"/>
          <p:cNvSpPr txBox="1">
            <a:spLocks noChangeArrowheads="1"/>
          </p:cNvSpPr>
          <p:nvPr/>
        </p:nvSpPr>
        <p:spPr bwMode="auto">
          <a:xfrm>
            <a:off x="5292725" y="4941888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А</a:t>
            </a:r>
          </a:p>
        </p:txBody>
      </p:sp>
      <p:sp>
        <p:nvSpPr>
          <p:cNvPr id="132133" name="Text Box 37"/>
          <p:cNvSpPr txBox="1">
            <a:spLocks noChangeArrowheads="1"/>
          </p:cNvSpPr>
          <p:nvPr/>
        </p:nvSpPr>
        <p:spPr bwMode="auto">
          <a:xfrm>
            <a:off x="7720013" y="1397000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В</a:t>
            </a:r>
          </a:p>
        </p:txBody>
      </p:sp>
      <p:sp>
        <p:nvSpPr>
          <p:cNvPr id="132134" name="Text Box 38"/>
          <p:cNvSpPr txBox="1">
            <a:spLocks noChangeArrowheads="1"/>
          </p:cNvSpPr>
          <p:nvPr/>
        </p:nvSpPr>
        <p:spPr bwMode="auto">
          <a:xfrm>
            <a:off x="8243888" y="4941888"/>
            <a:ext cx="4411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C</a:t>
            </a:r>
            <a:endParaRPr lang="ru-RU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132135" name="Picture 39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252444" flipH="1" flipV="1">
            <a:off x="7370763" y="2924175"/>
            <a:ext cx="1135062" cy="714375"/>
          </a:xfrm>
          <a:prstGeom prst="rect">
            <a:avLst/>
          </a:prstGeom>
          <a:noFill/>
        </p:spPr>
      </p:pic>
      <p:pic>
        <p:nvPicPr>
          <p:cNvPr id="132136" name="Picture 40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529226">
            <a:off x="6584156" y="4287044"/>
            <a:ext cx="1135063" cy="714375"/>
          </a:xfrm>
          <a:prstGeom prst="rect">
            <a:avLst/>
          </a:prstGeom>
          <a:noFill/>
        </p:spPr>
      </p:pic>
      <p:pic>
        <p:nvPicPr>
          <p:cNvPr id="132137" name="Picture 41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915152">
            <a:off x="6076156" y="3067844"/>
            <a:ext cx="1135063" cy="714375"/>
          </a:xfrm>
          <a:prstGeom prst="rect">
            <a:avLst/>
          </a:prstGeom>
          <a:noFill/>
        </p:spPr>
      </p:pic>
      <p:sp>
        <p:nvSpPr>
          <p:cNvPr id="132101" name="AutoShape 5"/>
          <p:cNvSpPr>
            <a:spLocks noChangeArrowheads="1"/>
          </p:cNvSpPr>
          <p:nvPr/>
        </p:nvSpPr>
        <p:spPr bwMode="auto">
          <a:xfrm>
            <a:off x="5940424" y="836613"/>
            <a:ext cx="2132037" cy="720725"/>
          </a:xfrm>
          <a:prstGeom prst="wedgeEllipseCallout">
            <a:avLst>
              <a:gd name="adj1" fmla="val -89838"/>
              <a:gd name="adj2" fmla="val 113435"/>
            </a:avLst>
          </a:prstGeom>
          <a:gradFill rotWithShape="1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+mn-lt"/>
              </a:rPr>
              <a:t>ВЕРНО!</a:t>
            </a:r>
          </a:p>
        </p:txBody>
      </p:sp>
      <p:grpSp>
        <p:nvGrpSpPr>
          <p:cNvPr id="3" name="Group 108"/>
          <p:cNvGrpSpPr>
            <a:grpSpLocks/>
          </p:cNvGrpSpPr>
          <p:nvPr/>
        </p:nvGrpSpPr>
        <p:grpSpPr bwMode="auto">
          <a:xfrm>
            <a:off x="879475" y="979488"/>
            <a:ext cx="4497388" cy="1331912"/>
            <a:chOff x="554" y="436"/>
            <a:chExt cx="2833" cy="839"/>
          </a:xfrm>
        </p:grpSpPr>
        <p:sp>
          <p:nvSpPr>
            <p:cNvPr id="132157" name="Text Box 61"/>
            <p:cNvSpPr txBox="1">
              <a:spLocks noChangeArrowheads="1"/>
            </p:cNvSpPr>
            <p:nvPr/>
          </p:nvSpPr>
          <p:spPr bwMode="auto">
            <a:xfrm>
              <a:off x="628" y="436"/>
              <a:ext cx="60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58" name="Freeform 62"/>
            <p:cNvSpPr>
              <a:spLocks/>
            </p:cNvSpPr>
            <p:nvPr/>
          </p:nvSpPr>
          <p:spPr bwMode="auto">
            <a:xfrm>
              <a:off x="602" y="854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59" name="Text Box 63"/>
            <p:cNvSpPr txBox="1">
              <a:spLocks noChangeArrowheads="1"/>
            </p:cNvSpPr>
            <p:nvPr/>
          </p:nvSpPr>
          <p:spPr bwMode="auto">
            <a:xfrm>
              <a:off x="554" y="829"/>
              <a:ext cx="8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61" name="Text Box 65"/>
            <p:cNvSpPr txBox="1">
              <a:spLocks noChangeArrowheads="1"/>
            </p:cNvSpPr>
            <p:nvPr/>
          </p:nvSpPr>
          <p:spPr bwMode="auto">
            <a:xfrm>
              <a:off x="1593" y="436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62" name="Freeform 66"/>
            <p:cNvSpPr>
              <a:spLocks/>
            </p:cNvSpPr>
            <p:nvPr/>
          </p:nvSpPr>
          <p:spPr bwMode="auto">
            <a:xfrm>
              <a:off x="1567" y="854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63" name="Text Box 67"/>
            <p:cNvSpPr txBox="1">
              <a:spLocks noChangeArrowheads="1"/>
            </p:cNvSpPr>
            <p:nvPr/>
          </p:nvSpPr>
          <p:spPr bwMode="auto">
            <a:xfrm>
              <a:off x="1519" y="829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grpSp>
          <p:nvGrpSpPr>
            <p:cNvPr id="4" name="Group 68"/>
            <p:cNvGrpSpPr>
              <a:grpSpLocks/>
            </p:cNvGrpSpPr>
            <p:nvPr/>
          </p:nvGrpSpPr>
          <p:grpSpPr bwMode="auto">
            <a:xfrm>
              <a:off x="1247" y="628"/>
              <a:ext cx="1264" cy="446"/>
              <a:chOff x="3264" y="734"/>
              <a:chExt cx="1354" cy="446"/>
            </a:xfrm>
          </p:grpSpPr>
          <p:sp>
            <p:nvSpPr>
              <p:cNvPr id="132165" name="Text Box 69"/>
              <p:cNvSpPr txBox="1">
                <a:spLocks noChangeArrowheads="1"/>
              </p:cNvSpPr>
              <p:nvPr/>
            </p:nvSpPr>
            <p:spPr bwMode="auto">
              <a:xfrm>
                <a:off x="3264" y="734"/>
                <a:ext cx="368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  <p:sp>
            <p:nvSpPr>
              <p:cNvPr id="132166" name="Text Box 70"/>
              <p:cNvSpPr txBox="1">
                <a:spLocks noChangeArrowheads="1"/>
              </p:cNvSpPr>
              <p:nvPr/>
            </p:nvSpPr>
            <p:spPr bwMode="auto">
              <a:xfrm>
                <a:off x="4320" y="734"/>
                <a:ext cx="298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</p:grpSp>
        <p:sp>
          <p:nvSpPr>
            <p:cNvPr id="132168" name="Text Box 72"/>
            <p:cNvSpPr txBox="1">
              <a:spLocks noChangeArrowheads="1"/>
            </p:cNvSpPr>
            <p:nvPr/>
          </p:nvSpPr>
          <p:spPr bwMode="auto">
            <a:xfrm>
              <a:off x="2610" y="436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BC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69" name="Freeform 73"/>
            <p:cNvSpPr>
              <a:spLocks/>
            </p:cNvSpPr>
            <p:nvPr/>
          </p:nvSpPr>
          <p:spPr bwMode="auto">
            <a:xfrm>
              <a:off x="2565" y="854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70" name="Text Box 74"/>
            <p:cNvSpPr txBox="1">
              <a:spLocks noChangeArrowheads="1"/>
            </p:cNvSpPr>
            <p:nvPr/>
          </p:nvSpPr>
          <p:spPr bwMode="auto">
            <a:xfrm>
              <a:off x="2517" y="829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sinA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grpSp>
        <p:nvGrpSpPr>
          <p:cNvPr id="5" name="Group 109"/>
          <p:cNvGrpSpPr>
            <a:grpSpLocks/>
          </p:cNvGrpSpPr>
          <p:nvPr/>
        </p:nvGrpSpPr>
        <p:grpSpPr bwMode="auto">
          <a:xfrm>
            <a:off x="898525" y="2679700"/>
            <a:ext cx="4473575" cy="1331913"/>
            <a:chOff x="566" y="1298"/>
            <a:chExt cx="2818" cy="839"/>
          </a:xfrm>
        </p:grpSpPr>
        <p:sp>
          <p:nvSpPr>
            <p:cNvPr id="132174" name="Text Box 78"/>
            <p:cNvSpPr txBox="1">
              <a:spLocks noChangeArrowheads="1"/>
            </p:cNvSpPr>
            <p:nvPr/>
          </p:nvSpPr>
          <p:spPr bwMode="auto">
            <a:xfrm>
              <a:off x="640" y="1298"/>
              <a:ext cx="60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75" name="Freeform 79"/>
            <p:cNvSpPr>
              <a:spLocks/>
            </p:cNvSpPr>
            <p:nvPr/>
          </p:nvSpPr>
          <p:spPr bwMode="auto">
            <a:xfrm>
              <a:off x="614" y="1716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76" name="Text Box 80"/>
            <p:cNvSpPr txBox="1">
              <a:spLocks noChangeArrowheads="1"/>
            </p:cNvSpPr>
            <p:nvPr/>
          </p:nvSpPr>
          <p:spPr bwMode="auto">
            <a:xfrm>
              <a:off x="566" y="1691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sinA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78" name="Text Box 82"/>
            <p:cNvSpPr txBox="1">
              <a:spLocks noChangeArrowheads="1"/>
            </p:cNvSpPr>
            <p:nvPr/>
          </p:nvSpPr>
          <p:spPr bwMode="auto">
            <a:xfrm>
              <a:off x="1605" y="1298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BC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79" name="Freeform 83"/>
            <p:cNvSpPr>
              <a:spLocks/>
            </p:cNvSpPr>
            <p:nvPr/>
          </p:nvSpPr>
          <p:spPr bwMode="auto">
            <a:xfrm>
              <a:off x="1579" y="1716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80" name="Text Box 84"/>
            <p:cNvSpPr txBox="1">
              <a:spLocks noChangeArrowheads="1"/>
            </p:cNvSpPr>
            <p:nvPr/>
          </p:nvSpPr>
          <p:spPr bwMode="auto">
            <a:xfrm>
              <a:off x="1531" y="1691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grpSp>
          <p:nvGrpSpPr>
            <p:cNvPr id="6" name="Group 85"/>
            <p:cNvGrpSpPr>
              <a:grpSpLocks/>
            </p:cNvGrpSpPr>
            <p:nvPr/>
          </p:nvGrpSpPr>
          <p:grpSpPr bwMode="auto">
            <a:xfrm>
              <a:off x="1259" y="1490"/>
              <a:ext cx="1264" cy="446"/>
              <a:chOff x="3264" y="734"/>
              <a:chExt cx="1354" cy="446"/>
            </a:xfrm>
          </p:grpSpPr>
          <p:sp>
            <p:nvSpPr>
              <p:cNvPr id="132182" name="Text Box 86"/>
              <p:cNvSpPr txBox="1">
                <a:spLocks noChangeArrowheads="1"/>
              </p:cNvSpPr>
              <p:nvPr/>
            </p:nvSpPr>
            <p:spPr bwMode="auto">
              <a:xfrm>
                <a:off x="3264" y="734"/>
                <a:ext cx="368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  <p:sp>
            <p:nvSpPr>
              <p:cNvPr id="132183" name="Text Box 87"/>
              <p:cNvSpPr txBox="1">
                <a:spLocks noChangeArrowheads="1"/>
              </p:cNvSpPr>
              <p:nvPr/>
            </p:nvSpPr>
            <p:spPr bwMode="auto">
              <a:xfrm>
                <a:off x="4320" y="734"/>
                <a:ext cx="298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</p:grpSp>
        <p:sp>
          <p:nvSpPr>
            <p:cNvPr id="132185" name="Text Box 89"/>
            <p:cNvSpPr txBox="1">
              <a:spLocks noChangeArrowheads="1"/>
            </p:cNvSpPr>
            <p:nvPr/>
          </p:nvSpPr>
          <p:spPr bwMode="auto">
            <a:xfrm>
              <a:off x="2622" y="1298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86" name="Freeform 90"/>
            <p:cNvSpPr>
              <a:spLocks/>
            </p:cNvSpPr>
            <p:nvPr/>
          </p:nvSpPr>
          <p:spPr bwMode="auto">
            <a:xfrm>
              <a:off x="2577" y="1716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87" name="Text Box 91"/>
            <p:cNvSpPr txBox="1">
              <a:spLocks noChangeArrowheads="1"/>
            </p:cNvSpPr>
            <p:nvPr/>
          </p:nvSpPr>
          <p:spPr bwMode="auto">
            <a:xfrm>
              <a:off x="2529" y="1691"/>
              <a:ext cx="8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grpSp>
        <p:nvGrpSpPr>
          <p:cNvPr id="7" name="Group 110"/>
          <p:cNvGrpSpPr>
            <a:grpSpLocks/>
          </p:cNvGrpSpPr>
          <p:nvPr/>
        </p:nvGrpSpPr>
        <p:grpSpPr bwMode="auto">
          <a:xfrm>
            <a:off x="900113" y="4479925"/>
            <a:ext cx="4497388" cy="1331913"/>
            <a:chOff x="611" y="2115"/>
            <a:chExt cx="2833" cy="839"/>
          </a:xfrm>
        </p:grpSpPr>
        <p:sp>
          <p:nvSpPr>
            <p:cNvPr id="132190" name="Text Box 94"/>
            <p:cNvSpPr txBox="1">
              <a:spLocks noChangeArrowheads="1"/>
            </p:cNvSpPr>
            <p:nvPr/>
          </p:nvSpPr>
          <p:spPr bwMode="auto">
            <a:xfrm>
              <a:off x="685" y="2115"/>
              <a:ext cx="60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91" name="Freeform 95"/>
            <p:cNvSpPr>
              <a:spLocks/>
            </p:cNvSpPr>
            <p:nvPr/>
          </p:nvSpPr>
          <p:spPr bwMode="auto">
            <a:xfrm>
              <a:off x="659" y="2533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92" name="Text Box 96"/>
            <p:cNvSpPr txBox="1">
              <a:spLocks noChangeArrowheads="1"/>
            </p:cNvSpPr>
            <p:nvPr/>
          </p:nvSpPr>
          <p:spPr bwMode="auto">
            <a:xfrm>
              <a:off x="611" y="2508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sinB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94" name="Text Box 98"/>
            <p:cNvSpPr txBox="1">
              <a:spLocks noChangeArrowheads="1"/>
            </p:cNvSpPr>
            <p:nvPr/>
          </p:nvSpPr>
          <p:spPr bwMode="auto">
            <a:xfrm>
              <a:off x="1650" y="2115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BC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95" name="Freeform 99"/>
            <p:cNvSpPr>
              <a:spLocks/>
            </p:cNvSpPr>
            <p:nvPr/>
          </p:nvSpPr>
          <p:spPr bwMode="auto">
            <a:xfrm>
              <a:off x="1624" y="2533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96" name="Text Box 100"/>
            <p:cNvSpPr txBox="1">
              <a:spLocks noChangeArrowheads="1"/>
            </p:cNvSpPr>
            <p:nvPr/>
          </p:nvSpPr>
          <p:spPr bwMode="auto">
            <a:xfrm>
              <a:off x="1576" y="2508"/>
              <a:ext cx="8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sinC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grpSp>
          <p:nvGrpSpPr>
            <p:cNvPr id="8" name="Group 101"/>
            <p:cNvGrpSpPr>
              <a:grpSpLocks/>
            </p:cNvGrpSpPr>
            <p:nvPr/>
          </p:nvGrpSpPr>
          <p:grpSpPr bwMode="auto">
            <a:xfrm>
              <a:off x="1304" y="2307"/>
              <a:ext cx="1264" cy="446"/>
              <a:chOff x="3264" y="734"/>
              <a:chExt cx="1354" cy="446"/>
            </a:xfrm>
          </p:grpSpPr>
          <p:sp>
            <p:nvSpPr>
              <p:cNvPr id="132198" name="Text Box 102"/>
              <p:cNvSpPr txBox="1">
                <a:spLocks noChangeArrowheads="1"/>
              </p:cNvSpPr>
              <p:nvPr/>
            </p:nvSpPr>
            <p:spPr bwMode="auto">
              <a:xfrm>
                <a:off x="3264" y="734"/>
                <a:ext cx="368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  <p:sp>
            <p:nvSpPr>
              <p:cNvPr id="132199" name="Text Box 103"/>
              <p:cNvSpPr txBox="1">
                <a:spLocks noChangeArrowheads="1"/>
              </p:cNvSpPr>
              <p:nvPr/>
            </p:nvSpPr>
            <p:spPr bwMode="auto">
              <a:xfrm>
                <a:off x="4320" y="734"/>
                <a:ext cx="298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4000" b="1" i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=</a:t>
                </a:r>
                <a:endParaRPr lang="ru-RU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</p:grpSp>
        <p:sp>
          <p:nvSpPr>
            <p:cNvPr id="132201" name="Text Box 105"/>
            <p:cNvSpPr txBox="1">
              <a:spLocks noChangeArrowheads="1"/>
            </p:cNvSpPr>
            <p:nvPr/>
          </p:nvSpPr>
          <p:spPr bwMode="auto">
            <a:xfrm>
              <a:off x="2667" y="2115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CA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202" name="Freeform 106"/>
            <p:cNvSpPr>
              <a:spLocks/>
            </p:cNvSpPr>
            <p:nvPr/>
          </p:nvSpPr>
          <p:spPr bwMode="auto">
            <a:xfrm>
              <a:off x="2622" y="2533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203" name="Text Box 107"/>
            <p:cNvSpPr txBox="1">
              <a:spLocks noChangeArrowheads="1"/>
            </p:cNvSpPr>
            <p:nvPr/>
          </p:nvSpPr>
          <p:spPr bwMode="auto">
            <a:xfrm>
              <a:off x="2574" y="2508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sinA</a:t>
              </a:r>
              <a:endParaRPr lang="ru-RU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sp>
        <p:nvSpPr>
          <p:cNvPr id="132103" name="AutoShape 7"/>
          <p:cNvSpPr>
            <a:spLocks noChangeArrowheads="1"/>
          </p:cNvSpPr>
          <p:nvPr/>
        </p:nvSpPr>
        <p:spPr bwMode="auto">
          <a:xfrm>
            <a:off x="3857620" y="2492375"/>
            <a:ext cx="2571767" cy="576263"/>
          </a:xfrm>
          <a:prstGeom prst="wedgeEllipseCallout">
            <a:avLst>
              <a:gd name="adj1" fmla="val -88574"/>
              <a:gd name="adj2" fmla="val 151380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000" b="1">
                <a:latin typeface="+mn-lt"/>
              </a:rPr>
              <a:t>ПОДУМАЙ!</a:t>
            </a:r>
          </a:p>
        </p:txBody>
      </p:sp>
      <p:sp>
        <p:nvSpPr>
          <p:cNvPr id="132102" name="AutoShape 6"/>
          <p:cNvSpPr>
            <a:spLocks noChangeArrowheads="1"/>
          </p:cNvSpPr>
          <p:nvPr/>
        </p:nvSpPr>
        <p:spPr bwMode="auto">
          <a:xfrm>
            <a:off x="2714612" y="4508500"/>
            <a:ext cx="2643205" cy="576263"/>
          </a:xfrm>
          <a:prstGeom prst="wedgeEllipseCallout">
            <a:avLst>
              <a:gd name="adj1" fmla="val -94894"/>
              <a:gd name="adj2" fmla="val 122176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000" b="1" dirty="0">
                <a:latin typeface="+mn-lt"/>
              </a:rPr>
              <a:t>ПОДУМАЙ!</a:t>
            </a:r>
          </a:p>
        </p:txBody>
      </p: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879475" y="979488"/>
            <a:ext cx="1357313" cy="1331912"/>
            <a:chOff x="1270" y="1022"/>
            <a:chExt cx="855" cy="839"/>
          </a:xfrm>
        </p:grpSpPr>
        <p:sp>
          <p:nvSpPr>
            <p:cNvPr id="132139" name="Text Box 43"/>
            <p:cNvSpPr txBox="1">
              <a:spLocks noChangeArrowheads="1"/>
            </p:cNvSpPr>
            <p:nvPr/>
          </p:nvSpPr>
          <p:spPr bwMode="auto">
            <a:xfrm>
              <a:off x="1344" y="1022"/>
              <a:ext cx="60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AB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40" name="Freeform 44"/>
            <p:cNvSpPr>
              <a:spLocks/>
            </p:cNvSpPr>
            <p:nvPr/>
          </p:nvSpPr>
          <p:spPr bwMode="auto">
            <a:xfrm>
              <a:off x="1318" y="1440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41" name="Text Box 45"/>
            <p:cNvSpPr txBox="1">
              <a:spLocks noChangeArrowheads="1"/>
            </p:cNvSpPr>
            <p:nvPr/>
          </p:nvSpPr>
          <p:spPr bwMode="auto">
            <a:xfrm>
              <a:off x="1270" y="1415"/>
              <a:ext cx="8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sinC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2411412" y="979488"/>
            <a:ext cx="1381124" cy="1331912"/>
            <a:chOff x="2326" y="1022"/>
            <a:chExt cx="870" cy="839"/>
          </a:xfrm>
        </p:grpSpPr>
        <p:sp>
          <p:nvSpPr>
            <p:cNvPr id="132143" name="Text Box 47"/>
            <p:cNvSpPr txBox="1">
              <a:spLocks noChangeArrowheads="1"/>
            </p:cNvSpPr>
            <p:nvPr/>
          </p:nvSpPr>
          <p:spPr bwMode="auto">
            <a:xfrm>
              <a:off x="2400" y="1022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AC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44" name="Freeform 48"/>
            <p:cNvSpPr>
              <a:spLocks/>
            </p:cNvSpPr>
            <p:nvPr/>
          </p:nvSpPr>
          <p:spPr bwMode="auto">
            <a:xfrm>
              <a:off x="2374" y="1440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45" name="Text Box 49"/>
            <p:cNvSpPr txBox="1">
              <a:spLocks noChangeArrowheads="1"/>
            </p:cNvSpPr>
            <p:nvPr/>
          </p:nvSpPr>
          <p:spPr bwMode="auto">
            <a:xfrm>
              <a:off x="2326" y="1415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sinB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grpSp>
        <p:nvGrpSpPr>
          <p:cNvPr id="11" name="Group 50"/>
          <p:cNvGrpSpPr>
            <a:grpSpLocks/>
          </p:cNvGrpSpPr>
          <p:nvPr/>
        </p:nvGrpSpPr>
        <p:grpSpPr bwMode="auto">
          <a:xfrm>
            <a:off x="1979613" y="1284288"/>
            <a:ext cx="2006600" cy="708025"/>
            <a:chOff x="3264" y="734"/>
            <a:chExt cx="1354" cy="446"/>
          </a:xfrm>
        </p:grpSpPr>
        <p:sp>
          <p:nvSpPr>
            <p:cNvPr id="132147" name="Text Box 51"/>
            <p:cNvSpPr txBox="1">
              <a:spLocks noChangeArrowheads="1"/>
            </p:cNvSpPr>
            <p:nvPr/>
          </p:nvSpPr>
          <p:spPr bwMode="auto">
            <a:xfrm>
              <a:off x="3264" y="734"/>
              <a:ext cx="368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=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48" name="Text Box 52"/>
            <p:cNvSpPr txBox="1">
              <a:spLocks noChangeArrowheads="1"/>
            </p:cNvSpPr>
            <p:nvPr/>
          </p:nvSpPr>
          <p:spPr bwMode="auto">
            <a:xfrm>
              <a:off x="4320" y="734"/>
              <a:ext cx="2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=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grpSp>
        <p:nvGrpSpPr>
          <p:cNvPr id="12" name="Group 53"/>
          <p:cNvGrpSpPr>
            <a:grpSpLocks/>
          </p:cNvGrpSpPr>
          <p:nvPr/>
        </p:nvGrpSpPr>
        <p:grpSpPr bwMode="auto">
          <a:xfrm>
            <a:off x="3995736" y="979488"/>
            <a:ext cx="1381124" cy="1331912"/>
            <a:chOff x="3382" y="1022"/>
            <a:chExt cx="870" cy="839"/>
          </a:xfrm>
        </p:grpSpPr>
        <p:sp>
          <p:nvSpPr>
            <p:cNvPr id="132150" name="Text Box 54"/>
            <p:cNvSpPr txBox="1">
              <a:spLocks noChangeArrowheads="1"/>
            </p:cNvSpPr>
            <p:nvPr/>
          </p:nvSpPr>
          <p:spPr bwMode="auto">
            <a:xfrm>
              <a:off x="3475" y="1022"/>
              <a:ext cx="59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BC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32151" name="Freeform 55"/>
            <p:cNvSpPr>
              <a:spLocks/>
            </p:cNvSpPr>
            <p:nvPr/>
          </p:nvSpPr>
          <p:spPr bwMode="auto">
            <a:xfrm>
              <a:off x="3430" y="1440"/>
              <a:ext cx="664" cy="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4" y="0"/>
                </a:cxn>
              </a:cxnLst>
              <a:rect l="0" t="0" r="r" b="b"/>
              <a:pathLst>
                <a:path w="664" h="1">
                  <a:moveTo>
                    <a:pt x="0" y="0"/>
                  </a:moveTo>
                  <a:lnTo>
                    <a:pt x="664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>
                <a:latin typeface="+mn-lt"/>
              </a:endParaRPr>
            </a:p>
          </p:txBody>
        </p:sp>
        <p:sp>
          <p:nvSpPr>
            <p:cNvPr id="132152" name="Text Box 56"/>
            <p:cNvSpPr txBox="1">
              <a:spLocks noChangeArrowheads="1"/>
            </p:cNvSpPr>
            <p:nvPr/>
          </p:nvSpPr>
          <p:spPr bwMode="auto">
            <a:xfrm>
              <a:off x="3382" y="1415"/>
              <a:ext cx="87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rPr>
                <a:t>sinA</a:t>
              </a:r>
              <a:endParaRPr lang="ru-RU" sz="4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09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2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2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09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2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91 0.16852 L -5.55556E-7 -4.81481E-6 " pathEditMode="relative" rAng="0" ptsTypes="AA">
                                      <p:cBhvr>
                                        <p:cTn id="38" dur="2000" spd="-100000" fill="hold"/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2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2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0.04757 -0.2821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2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2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-0.19584 0.17894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32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27"/>
                  </p:tgtEl>
                </p:cond>
              </p:nextCondLst>
            </p:seq>
          </p:childTnLst>
        </p:cTn>
      </p:par>
    </p:tnLst>
    <p:bldLst>
      <p:bldP spid="132127" grpId="0" animBg="1"/>
      <p:bldP spid="132128" grpId="0" animBg="1"/>
      <p:bldP spid="132129" grpId="0" animBg="1"/>
      <p:bldP spid="132130" grpId="0" animBg="1"/>
      <p:bldP spid="132101" grpId="0" animBg="1"/>
      <p:bldP spid="132103" grpId="0" animBg="1"/>
      <p:bldP spid="132103" grpId="1" animBg="1"/>
      <p:bldP spid="132102" grpId="0" animBg="1"/>
      <p:bldP spid="13210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9" name="Text Box 29"/>
          <p:cNvSpPr txBox="1">
            <a:spLocks noChangeArrowheads="1"/>
          </p:cNvSpPr>
          <p:nvPr/>
        </p:nvSpPr>
        <p:spPr bwMode="auto">
          <a:xfrm>
            <a:off x="3214678" y="2786058"/>
            <a:ext cx="12121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r>
              <a:rPr 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= </a:t>
            </a:r>
          </a:p>
        </p:txBody>
      </p:sp>
      <p:sp>
        <p:nvSpPr>
          <p:cNvPr id="911408" name="Freeform 48"/>
          <p:cNvSpPr>
            <a:spLocks/>
          </p:cNvSpPr>
          <p:nvPr/>
        </p:nvSpPr>
        <p:spPr bwMode="auto">
          <a:xfrm>
            <a:off x="838200" y="3248025"/>
            <a:ext cx="3178175" cy="2578100"/>
          </a:xfrm>
          <a:custGeom>
            <a:avLst/>
            <a:gdLst/>
            <a:ahLst/>
            <a:cxnLst>
              <a:cxn ang="0">
                <a:pos x="0" y="1622"/>
              </a:cxn>
              <a:cxn ang="0">
                <a:pos x="2002" y="1624"/>
              </a:cxn>
              <a:cxn ang="0">
                <a:pos x="1322" y="0"/>
              </a:cxn>
              <a:cxn ang="0">
                <a:pos x="0" y="1622"/>
              </a:cxn>
            </a:cxnLst>
            <a:rect l="0" t="0" r="r" b="b"/>
            <a:pathLst>
              <a:path w="2002" h="1624">
                <a:moveTo>
                  <a:pt x="0" y="1622"/>
                </a:moveTo>
                <a:lnTo>
                  <a:pt x="2002" y="1624"/>
                </a:lnTo>
                <a:lnTo>
                  <a:pt x="1322" y="0"/>
                </a:lnTo>
                <a:lnTo>
                  <a:pt x="0" y="1622"/>
                </a:lnTo>
                <a:close/>
              </a:path>
            </a:pathLst>
          </a:custGeom>
          <a:solidFill>
            <a:srgbClr val="FFCCFF"/>
          </a:solidFill>
          <a:ln w="38100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11409" name="Text Box 49"/>
          <p:cNvSpPr txBox="1">
            <a:spLocks noChangeArrowheads="1"/>
          </p:cNvSpPr>
          <p:nvPr/>
        </p:nvSpPr>
        <p:spPr bwMode="auto">
          <a:xfrm>
            <a:off x="3886200" y="5715000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</a:t>
            </a: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0" name="Text Box 50"/>
          <p:cNvSpPr txBox="1">
            <a:spLocks noChangeArrowheads="1"/>
          </p:cNvSpPr>
          <p:nvPr/>
        </p:nvSpPr>
        <p:spPr bwMode="auto">
          <a:xfrm>
            <a:off x="3429000" y="4038600"/>
            <a:ext cx="460382" cy="646331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endParaRPr lang="ru-RU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1" name="Text Box 51"/>
          <p:cNvSpPr txBox="1">
            <a:spLocks noChangeArrowheads="1"/>
          </p:cNvSpPr>
          <p:nvPr/>
        </p:nvSpPr>
        <p:spPr bwMode="auto">
          <a:xfrm>
            <a:off x="428625" y="5643563"/>
            <a:ext cx="457176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2" name="Text Box 52"/>
          <p:cNvSpPr txBox="1">
            <a:spLocks noChangeArrowheads="1"/>
          </p:cNvSpPr>
          <p:nvPr/>
        </p:nvSpPr>
        <p:spPr bwMode="auto">
          <a:xfrm>
            <a:off x="2286000" y="2895600"/>
            <a:ext cx="441146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</a:t>
            </a: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3" name="Text Box 53"/>
          <p:cNvSpPr txBox="1">
            <a:spLocks noChangeArrowheads="1"/>
          </p:cNvSpPr>
          <p:nvPr/>
        </p:nvSpPr>
        <p:spPr bwMode="auto">
          <a:xfrm>
            <a:off x="2286000" y="5715000"/>
            <a:ext cx="431528" cy="646331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</a:t>
            </a:r>
            <a:endParaRPr lang="ru-RU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4" name="Text Box 54"/>
          <p:cNvSpPr txBox="1">
            <a:spLocks noChangeArrowheads="1"/>
          </p:cNvSpPr>
          <p:nvPr/>
        </p:nvSpPr>
        <p:spPr bwMode="auto">
          <a:xfrm>
            <a:off x="1447800" y="3962400"/>
            <a:ext cx="484428" cy="646331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</a:t>
            </a:r>
            <a:endParaRPr lang="ru-RU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18" name="Rectangle 58"/>
          <p:cNvSpPr>
            <a:spLocks noChangeArrowheads="1"/>
          </p:cNvSpPr>
          <p:nvPr/>
        </p:nvSpPr>
        <p:spPr bwMode="auto">
          <a:xfrm>
            <a:off x="228600" y="1000108"/>
            <a:ext cx="8915400" cy="1569660"/>
          </a:xfrm>
          <a:prstGeom prst="rect">
            <a:avLst/>
          </a:prstGeom>
          <a:ln>
            <a:solidFill>
              <a:schemeClr val="accent1"/>
            </a:solidFill>
            <a:headEnd type="none" w="lg" len="lg"/>
            <a:tailEnd type="none" w="lg" len="lg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0099"/>
                </a:solidFill>
                <a:latin typeface="+mn-lt"/>
              </a:rPr>
              <a:t>Квадрат стороны треугольника равен сумме квадратов двух других сторон минус удвоенное произведение этих сторон на косинус угла между ними.</a:t>
            </a:r>
          </a:p>
        </p:txBody>
      </p:sp>
      <p:sp>
        <p:nvSpPr>
          <p:cNvPr id="911424" name="Text Box 64"/>
          <p:cNvSpPr txBox="1">
            <a:spLocks noChangeArrowheads="1"/>
          </p:cNvSpPr>
          <p:nvPr/>
        </p:nvSpPr>
        <p:spPr bwMode="auto">
          <a:xfrm>
            <a:off x="4214810" y="2786058"/>
            <a:ext cx="16722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</a:t>
            </a:r>
            <a:r>
              <a:rPr 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+ c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25" name="Text Box 65"/>
          <p:cNvSpPr txBox="1">
            <a:spLocks noChangeArrowheads="1"/>
          </p:cNvSpPr>
          <p:nvPr/>
        </p:nvSpPr>
        <p:spPr bwMode="auto">
          <a:xfrm>
            <a:off x="5786446" y="2786058"/>
            <a:ext cx="153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– 2bc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27" name="Text Box 67"/>
          <p:cNvSpPr txBox="1">
            <a:spLocks noChangeArrowheads="1"/>
          </p:cNvSpPr>
          <p:nvPr/>
        </p:nvSpPr>
        <p:spPr bwMode="auto">
          <a:xfrm>
            <a:off x="7184006" y="2782669"/>
            <a:ext cx="16209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sym typeface="Symbol"/>
              </a:rPr>
              <a:t>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sym typeface="Symbol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cosA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11429" name="Freeform 69"/>
          <p:cNvSpPr>
            <a:spLocks/>
          </p:cNvSpPr>
          <p:nvPr/>
        </p:nvSpPr>
        <p:spPr bwMode="auto">
          <a:xfrm rot="6572199">
            <a:off x="1202531" y="5383799"/>
            <a:ext cx="466725" cy="338554"/>
          </a:xfrm>
          <a:custGeom>
            <a:avLst/>
            <a:gdLst/>
            <a:ahLst/>
            <a:cxnLst>
              <a:cxn ang="0">
                <a:pos x="208" y="0"/>
              </a:cxn>
              <a:cxn ang="0">
                <a:pos x="48" y="120"/>
              </a:cxn>
              <a:cxn ang="0">
                <a:pos x="0" y="264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211" name="Rectangle 97"/>
          <p:cNvSpPr>
            <a:spLocks noChangeArrowheads="1"/>
          </p:cNvSpPr>
          <p:nvPr/>
        </p:nvSpPr>
        <p:spPr bwMode="auto">
          <a:xfrm>
            <a:off x="71406" y="230667"/>
            <a:ext cx="6500842" cy="769441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/>
                </a:solidFill>
                <a:latin typeface="+mn-lt"/>
              </a:rPr>
              <a:t> Теорема косинусов:         </a:t>
            </a: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3857620" y="3500438"/>
            <a:ext cx="12346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</a:t>
            </a:r>
            <a:r>
              <a:rPr 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= </a:t>
            </a:r>
          </a:p>
        </p:txBody>
      </p:sp>
      <p:sp>
        <p:nvSpPr>
          <p:cNvPr id="21" name="Text Box 64"/>
          <p:cNvSpPr txBox="1">
            <a:spLocks noChangeArrowheads="1"/>
          </p:cNvSpPr>
          <p:nvPr/>
        </p:nvSpPr>
        <p:spPr bwMode="auto">
          <a:xfrm>
            <a:off x="4857752" y="3497049"/>
            <a:ext cx="16498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</a:t>
            </a:r>
            <a:r>
              <a:rPr 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+ c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2" name="Text Box 65"/>
          <p:cNvSpPr txBox="1">
            <a:spLocks noChangeArrowheads="1"/>
          </p:cNvSpPr>
          <p:nvPr/>
        </p:nvSpPr>
        <p:spPr bwMode="auto">
          <a:xfrm>
            <a:off x="6357950" y="3500438"/>
            <a:ext cx="15151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– 2ac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3" name="Text Box 67"/>
          <p:cNvSpPr txBox="1">
            <a:spLocks noChangeArrowheads="1"/>
          </p:cNvSpPr>
          <p:nvPr/>
        </p:nvSpPr>
        <p:spPr bwMode="auto">
          <a:xfrm>
            <a:off x="7643834" y="3497049"/>
            <a:ext cx="1503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sym typeface="Symbol"/>
              </a:rPr>
              <a:t>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cosB</a:t>
            </a:r>
            <a:r>
              <a:rPr lang="en-US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4" name="Freeform 69"/>
          <p:cNvSpPr>
            <a:spLocks/>
          </p:cNvSpPr>
          <p:nvPr/>
        </p:nvSpPr>
        <p:spPr bwMode="auto">
          <a:xfrm rot="21359934">
            <a:off x="3513138" y="5390942"/>
            <a:ext cx="292100" cy="338554"/>
          </a:xfrm>
          <a:custGeom>
            <a:avLst/>
            <a:gdLst/>
            <a:ahLst/>
            <a:cxnLst>
              <a:cxn ang="0">
                <a:pos x="208" y="0"/>
              </a:cxn>
              <a:cxn ang="0">
                <a:pos x="48" y="120"/>
              </a:cxn>
              <a:cxn ang="0">
                <a:pos x="0" y="264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5" name="Freeform 69"/>
          <p:cNvSpPr>
            <a:spLocks/>
          </p:cNvSpPr>
          <p:nvPr/>
        </p:nvSpPr>
        <p:spPr bwMode="auto">
          <a:xfrm rot="21359934">
            <a:off x="3630613" y="5425867"/>
            <a:ext cx="247650" cy="338554"/>
          </a:xfrm>
          <a:custGeom>
            <a:avLst/>
            <a:gdLst/>
            <a:ahLst/>
            <a:cxnLst>
              <a:cxn ang="0">
                <a:pos x="208" y="0"/>
              </a:cxn>
              <a:cxn ang="0">
                <a:pos x="48" y="120"/>
              </a:cxn>
              <a:cxn ang="0">
                <a:pos x="0" y="264"/>
              </a:cxn>
            </a:cxnLst>
            <a:rect l="0" t="0" r="r" b="b"/>
            <a:pathLst>
              <a:path w="208" h="264">
                <a:moveTo>
                  <a:pt x="208" y="0"/>
                </a:moveTo>
                <a:cubicBezTo>
                  <a:pt x="184" y="20"/>
                  <a:pt x="83" y="76"/>
                  <a:pt x="48" y="120"/>
                </a:cubicBezTo>
                <a:cubicBezTo>
                  <a:pt x="13" y="164"/>
                  <a:pt x="8" y="212"/>
                  <a:pt x="0" y="264"/>
                </a:cubicBezTo>
              </a:path>
            </a:pathLst>
          </a:custGeom>
          <a:noFill/>
          <a:ln w="381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1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4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11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911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911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1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1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000" fill="hold"/>
                                        <p:tgtEl>
                                          <p:spTgt spid="911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500" fill="hold"/>
                                        <p:tgtEl>
                                          <p:spTgt spid="91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14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9" grpId="0"/>
      <p:bldP spid="911410" grpId="0"/>
      <p:bldP spid="911411" grpId="0"/>
      <p:bldP spid="911413" grpId="0"/>
      <p:bldP spid="911413" grpId="1"/>
      <p:bldP spid="911414" grpId="0"/>
      <p:bldP spid="911414" grpId="1"/>
      <p:bldP spid="911418" grpId="0" animBg="1"/>
      <p:bldP spid="911424" grpId="0"/>
      <p:bldP spid="911425" grpId="0"/>
      <p:bldP spid="911427" grpId="0"/>
      <p:bldP spid="911429" grpId="0" animBg="1"/>
      <p:bldP spid="911429" grpId="1" animBg="1"/>
      <p:bldP spid="20" grpId="0"/>
      <p:bldP spid="21" grpId="0"/>
      <p:bldP spid="22" grpId="0"/>
      <p:bldP spid="23" grpId="0"/>
      <p:bldP spid="24" grpId="0" animBg="1"/>
      <p:bldP spid="24" grpId="1" animBg="1"/>
      <p:bldP spid="25" grpId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9220" name="Object 36"/>
          <p:cNvGraphicFramePr>
            <a:graphicFrameLocks noChangeAspect="1"/>
          </p:cNvGraphicFramePr>
          <p:nvPr/>
        </p:nvGraphicFramePr>
        <p:xfrm>
          <a:off x="1571625" y="1643063"/>
          <a:ext cx="5694363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Формула" r:id="rId3" imgW="1460160" imgH="228600" progId="Equation.3">
                  <p:embed/>
                </p:oleObj>
              </mc:Choice>
              <mc:Fallback>
                <p:oleObj name="Формула" r:id="rId3" imgW="1460160" imgH="2286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1643063"/>
                        <a:ext cx="5694363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9221" name="Object 37"/>
          <p:cNvGraphicFramePr>
            <a:graphicFrameLocks noChangeAspect="1"/>
          </p:cNvGraphicFramePr>
          <p:nvPr/>
        </p:nvGraphicFramePr>
        <p:xfrm>
          <a:off x="1428729" y="2751125"/>
          <a:ext cx="54086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Формула" r:id="rId5" imgW="1447560" imgH="228600" progId="Equation.3">
                  <p:embed/>
                </p:oleObj>
              </mc:Choice>
              <mc:Fallback>
                <p:oleObj name="Формула" r:id="rId5" imgW="1447560" imgH="2286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9" y="2751125"/>
                        <a:ext cx="5408612" cy="85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6623029" y="2836850"/>
            <a:ext cx="2000250" cy="681038"/>
            <a:chOff x="4320" y="1248"/>
            <a:chExt cx="843" cy="384"/>
          </a:xfrm>
        </p:grpSpPr>
        <p:sp>
          <p:nvSpPr>
            <p:cNvPr id="989224" name="Line 40"/>
            <p:cNvSpPr>
              <a:spLocks noChangeShapeType="1"/>
            </p:cNvSpPr>
            <p:nvPr/>
          </p:nvSpPr>
          <p:spPr bwMode="auto">
            <a:xfrm flipH="1">
              <a:off x="4320" y="1248"/>
              <a:ext cx="24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graphicFrame>
          <p:nvGraphicFramePr>
            <p:cNvPr id="1029" name="Object 41"/>
            <p:cNvGraphicFramePr>
              <a:graphicFrameLocks noChangeAspect="1"/>
            </p:cNvGraphicFramePr>
            <p:nvPr/>
          </p:nvGraphicFramePr>
          <p:xfrm>
            <a:off x="4464" y="1248"/>
            <a:ext cx="699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65" name="Формула" r:id="rId7" imgW="330120" imgH="177480" progId="Equation.3">
                    <p:embed/>
                  </p:oleObj>
                </mc:Choice>
                <mc:Fallback>
                  <p:oleObj name="Формула" r:id="rId7" imgW="330120" imgH="177480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4" y="1248"/>
                          <a:ext cx="699" cy="3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1" name="Rectangle 97"/>
          <p:cNvSpPr>
            <a:spLocks noChangeArrowheads="1"/>
          </p:cNvSpPr>
          <p:nvPr/>
        </p:nvSpPr>
        <p:spPr bwMode="auto">
          <a:xfrm>
            <a:off x="214313" y="230170"/>
            <a:ext cx="8929687" cy="769938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chemeClr val="tx2"/>
                </a:solidFill>
                <a:latin typeface="+mn-lt"/>
              </a:rPr>
              <a:t>Косинус угла треугольника:         </a:t>
            </a:r>
          </a:p>
        </p:txBody>
      </p:sp>
      <p:grpSp>
        <p:nvGrpSpPr>
          <p:cNvPr id="3" name="Группа 12"/>
          <p:cNvGrpSpPr/>
          <p:nvPr/>
        </p:nvGrpSpPr>
        <p:grpSpPr>
          <a:xfrm>
            <a:off x="2000232" y="3786190"/>
            <a:ext cx="5643562" cy="1633538"/>
            <a:chOff x="1428728" y="4786322"/>
            <a:chExt cx="5715040" cy="1776062"/>
          </a:xfrm>
          <a:solidFill>
            <a:srgbClr val="FFFFCC"/>
          </a:solidFill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428728" y="4786322"/>
              <a:ext cx="5715040" cy="177606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89222" name="Object 38"/>
            <p:cNvGraphicFramePr>
              <a:graphicFrameLocks noChangeAspect="1"/>
            </p:cNvGraphicFramePr>
            <p:nvPr/>
          </p:nvGraphicFramePr>
          <p:xfrm>
            <a:off x="1643042" y="4857760"/>
            <a:ext cx="5122880" cy="16892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64" name="Формула" r:id="rId9" imgW="1269720" imgH="419040" progId="Equation.3">
                    <p:embed/>
                  </p:oleObj>
                </mc:Choice>
                <mc:Fallback>
                  <p:oleObj name="Формула" r:id="rId9" imgW="1269720" imgH="419040" progId="Equation.3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43042" y="4857760"/>
                          <a:ext cx="5122880" cy="168921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4" name="Freeform 106"/>
          <p:cNvSpPr>
            <a:spLocks/>
          </p:cNvSpPr>
          <p:nvPr/>
        </p:nvSpPr>
        <p:spPr bwMode="auto">
          <a:xfrm>
            <a:off x="1066800" y="4641855"/>
            <a:ext cx="1524000" cy="1358900"/>
          </a:xfrm>
          <a:custGeom>
            <a:avLst/>
            <a:gdLst/>
            <a:ahLst/>
            <a:cxnLst>
              <a:cxn ang="0">
                <a:pos x="122" y="762"/>
              </a:cxn>
              <a:cxn ang="0">
                <a:pos x="960" y="856"/>
              </a:cxn>
              <a:cxn ang="0">
                <a:pos x="827" y="553"/>
              </a:cxn>
              <a:cxn ang="0">
                <a:pos x="811" y="433"/>
              </a:cxn>
              <a:cxn ang="0">
                <a:pos x="667" y="305"/>
              </a:cxn>
              <a:cxn ang="0">
                <a:pos x="371" y="65"/>
              </a:cxn>
              <a:cxn ang="0">
                <a:pos x="0" y="0"/>
              </a:cxn>
              <a:cxn ang="0">
                <a:pos x="122" y="762"/>
              </a:cxn>
            </a:cxnLst>
            <a:rect l="0" t="0" r="r" b="b"/>
            <a:pathLst>
              <a:path w="960" h="856">
                <a:moveTo>
                  <a:pt x="122" y="762"/>
                </a:moveTo>
                <a:lnTo>
                  <a:pt x="960" y="856"/>
                </a:lnTo>
                <a:lnTo>
                  <a:pt x="827" y="553"/>
                </a:lnTo>
                <a:lnTo>
                  <a:pt x="811" y="433"/>
                </a:lnTo>
                <a:lnTo>
                  <a:pt x="667" y="305"/>
                </a:lnTo>
                <a:lnTo>
                  <a:pt x="371" y="65"/>
                </a:lnTo>
                <a:lnTo>
                  <a:pt x="0" y="0"/>
                </a:lnTo>
                <a:lnTo>
                  <a:pt x="122" y="762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119915" name="Picture 107" descr="Рисунок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132910" flipH="1" flipV="1">
            <a:off x="1908175" y="4430718"/>
            <a:ext cx="1135063" cy="714375"/>
          </a:xfrm>
          <a:prstGeom prst="rect">
            <a:avLst/>
          </a:prstGeom>
          <a:noFill/>
        </p:spPr>
      </p:pic>
      <p:sp>
        <p:nvSpPr>
          <p:cNvPr id="119811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2549525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latin typeface="+mn-lt"/>
              </a:rPr>
              <a:t>2</a:t>
            </a:r>
            <a:endParaRPr lang="ru-RU" sz="2400" b="1">
              <a:latin typeface="+mn-lt"/>
            </a:endParaRPr>
          </a:p>
        </p:txBody>
      </p:sp>
      <p:sp>
        <p:nvSpPr>
          <p:cNvPr id="119812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1701800"/>
            <a:ext cx="360362" cy="50323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1</a:t>
            </a:r>
          </a:p>
        </p:txBody>
      </p:sp>
      <p:sp>
        <p:nvSpPr>
          <p:cNvPr id="11981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3427413"/>
            <a:ext cx="360362" cy="50323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3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5292724" y="3284538"/>
            <a:ext cx="2565423" cy="576262"/>
          </a:xfrm>
          <a:prstGeom prst="wedgeEllipseCallout">
            <a:avLst>
              <a:gd name="adj1" fmla="val -105472"/>
              <a:gd name="adj2" fmla="val 49449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000" b="1">
                <a:latin typeface="+mn-lt"/>
              </a:rPr>
              <a:t>ПОДУМАЙ!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5365750" y="2260600"/>
            <a:ext cx="2278084" cy="720725"/>
          </a:xfrm>
          <a:prstGeom prst="wedgeEllipseCallout">
            <a:avLst>
              <a:gd name="adj1" fmla="val -106815"/>
              <a:gd name="adj2" fmla="val 36343"/>
            </a:avLst>
          </a:prstGeom>
          <a:gradFill rotWithShape="1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+mn-lt"/>
              </a:rPr>
              <a:t>ВЕРНО!</a:t>
            </a:r>
          </a:p>
        </p:txBody>
      </p:sp>
      <p:sp>
        <p:nvSpPr>
          <p:cNvPr id="119817" name="AutoShape 9"/>
          <p:cNvSpPr>
            <a:spLocks noChangeArrowheads="1"/>
          </p:cNvSpPr>
          <p:nvPr/>
        </p:nvSpPr>
        <p:spPr bwMode="auto">
          <a:xfrm>
            <a:off x="5005388" y="1196975"/>
            <a:ext cx="2709884" cy="576263"/>
          </a:xfrm>
          <a:prstGeom prst="wedgeEllipseCallout">
            <a:avLst>
              <a:gd name="adj1" fmla="val -95259"/>
              <a:gd name="adj2" fmla="val 73417"/>
            </a:avLst>
          </a:prstGeom>
          <a:gradFill rotWithShape="1">
            <a:gsLst>
              <a:gs pos="0">
                <a:srgbClr val="00FFCC"/>
              </a:gs>
              <a:gs pos="50000">
                <a:srgbClr val="FFFFFF"/>
              </a:gs>
              <a:gs pos="100000">
                <a:srgbClr val="00FFCC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000" b="1">
                <a:latin typeface="+mn-lt"/>
              </a:rPr>
              <a:t>ПОДУМАЙ!</a:t>
            </a:r>
          </a:p>
        </p:txBody>
      </p:sp>
      <p:sp>
        <p:nvSpPr>
          <p:cNvPr id="119894" name="AutoShape 8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70902" y="5643578"/>
            <a:ext cx="576262" cy="576263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CC00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>
              <a:latin typeface="+mn-lt"/>
            </a:endParaRPr>
          </a:p>
        </p:txBody>
      </p:sp>
      <p:sp>
        <p:nvSpPr>
          <p:cNvPr id="119904" name="Text Box 96"/>
          <p:cNvSpPr txBox="1">
            <a:spLocks noChangeArrowheads="1"/>
          </p:cNvSpPr>
          <p:nvPr/>
        </p:nvSpPr>
        <p:spPr bwMode="auto">
          <a:xfrm>
            <a:off x="428596" y="115888"/>
            <a:ext cx="84296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</a:rPr>
              <a:t>Если квадрат стороны треугольника </a:t>
            </a:r>
            <a:r>
              <a:rPr lang="ru-RU" sz="2400" b="1">
                <a:latin typeface="+mn-lt"/>
              </a:rPr>
              <a:t>больше суммы </a:t>
            </a:r>
            <a:r>
              <a:rPr lang="ru-RU" sz="2400" b="1" dirty="0">
                <a:latin typeface="+mn-lt"/>
              </a:rPr>
              <a:t>квадратов двух других сторон, то эта сторона лежит против:</a:t>
            </a:r>
          </a:p>
        </p:txBody>
      </p:sp>
      <p:sp>
        <p:nvSpPr>
          <p:cNvPr id="119905" name="Text Box 97"/>
          <p:cNvSpPr txBox="1">
            <a:spLocks noChangeArrowheads="1"/>
          </p:cNvSpPr>
          <p:nvPr/>
        </p:nvSpPr>
        <p:spPr bwMode="auto">
          <a:xfrm>
            <a:off x="1619250" y="2565400"/>
            <a:ext cx="2952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latin typeface="+mn-lt"/>
              </a:rPr>
              <a:t>тупого угла;</a:t>
            </a:r>
          </a:p>
        </p:txBody>
      </p:sp>
      <p:sp>
        <p:nvSpPr>
          <p:cNvPr id="119906" name="Text Box 98"/>
          <p:cNvSpPr txBox="1">
            <a:spLocks noChangeArrowheads="1"/>
          </p:cNvSpPr>
          <p:nvPr/>
        </p:nvSpPr>
        <p:spPr bwMode="auto">
          <a:xfrm>
            <a:off x="1547813" y="1628775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latin typeface="+mn-lt"/>
              </a:rPr>
              <a:t>прямого угла;</a:t>
            </a:r>
          </a:p>
        </p:txBody>
      </p:sp>
      <p:sp>
        <p:nvSpPr>
          <p:cNvPr id="119907" name="Text Box 99"/>
          <p:cNvSpPr txBox="1">
            <a:spLocks noChangeArrowheads="1"/>
          </p:cNvSpPr>
          <p:nvPr/>
        </p:nvSpPr>
        <p:spPr bwMode="auto">
          <a:xfrm>
            <a:off x="1620838" y="3500438"/>
            <a:ext cx="29511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latin typeface="+mn-lt"/>
              </a:rPr>
              <a:t>острого угла.</a:t>
            </a:r>
          </a:p>
        </p:txBody>
      </p:sp>
      <p:sp>
        <p:nvSpPr>
          <p:cNvPr id="119908" name="AutoShape 10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43702" y="5643578"/>
            <a:ext cx="1727200" cy="5762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+mn-lt"/>
              </a:rPr>
              <a:t>Проверка</a:t>
            </a:r>
          </a:p>
        </p:txBody>
      </p:sp>
      <p:sp>
        <p:nvSpPr>
          <p:cNvPr id="119916" name="Text Box 108"/>
          <p:cNvSpPr txBox="1">
            <a:spLocks noChangeArrowheads="1"/>
          </p:cNvSpPr>
          <p:nvPr/>
        </p:nvSpPr>
        <p:spPr bwMode="auto">
          <a:xfrm>
            <a:off x="4211638" y="4508500"/>
            <a:ext cx="35036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</a:t>
            </a:r>
            <a:r>
              <a:rPr lang="en-US" sz="4000" b="1" i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2</a:t>
            </a:r>
            <a:r>
              <a:rPr lang="en-US" sz="4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+ b</a:t>
            </a:r>
            <a:r>
              <a:rPr lang="en-US" sz="4000" b="1" i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2</a:t>
            </a:r>
            <a:r>
              <a:rPr lang="en-US" sz="4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&lt; c</a:t>
            </a:r>
            <a:r>
              <a:rPr lang="en-US" sz="4000" b="1" i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2</a:t>
            </a:r>
            <a:endParaRPr lang="ru-RU" sz="4000" b="1" i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grpSp>
        <p:nvGrpSpPr>
          <p:cNvPr id="3" name="Group 111"/>
          <p:cNvGrpSpPr>
            <a:grpSpLocks/>
          </p:cNvGrpSpPr>
          <p:nvPr/>
        </p:nvGrpSpPr>
        <p:grpSpPr bwMode="auto">
          <a:xfrm>
            <a:off x="684213" y="4143380"/>
            <a:ext cx="3527425" cy="2292350"/>
            <a:chOff x="431" y="2750"/>
            <a:chExt cx="2222" cy="1444"/>
          </a:xfrm>
        </p:grpSpPr>
        <p:sp>
          <p:nvSpPr>
            <p:cNvPr id="119910" name="Text Box 102"/>
            <p:cNvSpPr txBox="1">
              <a:spLocks noChangeArrowheads="1"/>
            </p:cNvSpPr>
            <p:nvPr/>
          </p:nvSpPr>
          <p:spPr bwMode="auto">
            <a:xfrm>
              <a:off x="1383" y="3748"/>
              <a:ext cx="30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a</a:t>
              </a:r>
              <a:endParaRPr lang="ru-RU" sz="4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19911" name="Text Box 103"/>
            <p:cNvSpPr txBox="1">
              <a:spLocks noChangeArrowheads="1"/>
            </p:cNvSpPr>
            <p:nvPr/>
          </p:nvSpPr>
          <p:spPr bwMode="auto">
            <a:xfrm>
              <a:off x="431" y="3113"/>
              <a:ext cx="32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b</a:t>
              </a:r>
              <a:endParaRPr lang="ru-RU" sz="4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19912" name="Text Box 104"/>
            <p:cNvSpPr txBox="1">
              <a:spLocks noChangeArrowheads="1"/>
            </p:cNvSpPr>
            <p:nvPr/>
          </p:nvSpPr>
          <p:spPr bwMode="auto">
            <a:xfrm>
              <a:off x="1519" y="2886"/>
              <a:ext cx="28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c</a:t>
              </a:r>
              <a:endParaRPr lang="ru-RU" sz="4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19918" name="Freeform 110"/>
            <p:cNvSpPr>
              <a:spLocks/>
            </p:cNvSpPr>
            <p:nvPr/>
          </p:nvSpPr>
          <p:spPr bwMode="auto">
            <a:xfrm>
              <a:off x="612" y="2750"/>
              <a:ext cx="2041" cy="1270"/>
            </a:xfrm>
            <a:custGeom>
              <a:avLst/>
              <a:gdLst/>
              <a:ahLst/>
              <a:cxnLst>
                <a:cxn ang="0">
                  <a:pos x="2041" y="1270"/>
                </a:cxn>
                <a:cxn ang="0">
                  <a:pos x="181" y="1088"/>
                </a:cxn>
                <a:cxn ang="0">
                  <a:pos x="0" y="0"/>
                </a:cxn>
                <a:cxn ang="0">
                  <a:pos x="2041" y="1270"/>
                </a:cxn>
              </a:cxnLst>
              <a:rect l="0" t="0" r="r" b="b"/>
              <a:pathLst>
                <a:path w="2041" h="1270">
                  <a:moveTo>
                    <a:pt x="2041" y="1270"/>
                  </a:moveTo>
                  <a:lnTo>
                    <a:pt x="181" y="1088"/>
                  </a:lnTo>
                  <a:lnTo>
                    <a:pt x="0" y="0"/>
                  </a:lnTo>
                  <a:lnTo>
                    <a:pt x="2041" y="1270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endParaRPr lang="ru-RU" b="1">
                <a:solidFill>
                  <a:schemeClr val="tx2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98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9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98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9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99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9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9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-0.07778 0.0844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19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9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9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908"/>
                  </p:tgtEl>
                </p:cond>
              </p:nextCondLst>
            </p:seq>
          </p:childTnLst>
        </p:cTn>
      </p:par>
    </p:tnLst>
    <p:bldLst>
      <p:bldP spid="119914" grpId="0" animBg="1"/>
      <p:bldP spid="119815" grpId="0" animBg="1"/>
      <p:bldP spid="119815" grpId="1" animBg="1"/>
      <p:bldP spid="119816" grpId="0" animBg="1"/>
      <p:bldP spid="119817" grpId="0" animBg="1"/>
      <p:bldP spid="119817" grpId="1" animBg="1"/>
      <p:bldP spid="119908" grpId="0" animBg="1"/>
      <p:bldP spid="1199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6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1</a:t>
            </a:r>
          </a:p>
        </p:txBody>
      </p:sp>
      <p:sp>
        <p:nvSpPr>
          <p:cNvPr id="3112" name="Freeform 40"/>
          <p:cNvSpPr>
            <a:spLocks/>
          </p:cNvSpPr>
          <p:nvPr/>
        </p:nvSpPr>
        <p:spPr bwMode="auto">
          <a:xfrm>
            <a:off x="1042988" y="692150"/>
            <a:ext cx="3638550" cy="3097213"/>
          </a:xfrm>
          <a:custGeom>
            <a:avLst/>
            <a:gdLst/>
            <a:ahLst/>
            <a:cxnLst>
              <a:cxn ang="0">
                <a:pos x="0" y="907"/>
              </a:cxn>
              <a:cxn ang="0">
                <a:pos x="1814" y="0"/>
              </a:cxn>
              <a:cxn ang="0">
                <a:pos x="2292" y="1945"/>
              </a:cxn>
              <a:cxn ang="0">
                <a:pos x="0" y="907"/>
              </a:cxn>
            </a:cxnLst>
            <a:rect l="0" t="0" r="r" b="b"/>
            <a:pathLst>
              <a:path w="2292" h="1945">
                <a:moveTo>
                  <a:pt x="0" y="907"/>
                </a:moveTo>
                <a:lnTo>
                  <a:pt x="1814" y="0"/>
                </a:lnTo>
                <a:lnTo>
                  <a:pt x="2292" y="1945"/>
                </a:lnTo>
                <a:lnTo>
                  <a:pt x="0" y="907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lin ang="2700000" scaled="1"/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3113" name="Object 41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2" imgW="114120" imgH="177480" progId="">
                  <p:embed/>
                </p:oleObj>
              </mc:Choice>
              <mc:Fallback>
                <p:oleObj name="Equation" r:id="rId2" imgW="11412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1" name="Object 49"/>
          <p:cNvGraphicFramePr>
            <a:graphicFrameLocks noChangeAspect="1"/>
          </p:cNvGraphicFramePr>
          <p:nvPr/>
        </p:nvGraphicFramePr>
        <p:xfrm>
          <a:off x="611188" y="1628775"/>
          <a:ext cx="43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4" imgW="228600" imgH="228600" progId="">
                  <p:embed/>
                </p:oleObj>
              </mc:Choice>
              <mc:Fallback>
                <p:oleObj name="Equation" r:id="rId4" imgW="228600" imgH="2286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28775"/>
                        <a:ext cx="431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" name="Object 51"/>
          <p:cNvGraphicFramePr>
            <a:graphicFrameLocks noChangeAspect="1"/>
          </p:cNvGraphicFramePr>
          <p:nvPr/>
        </p:nvGraphicFramePr>
        <p:xfrm>
          <a:off x="4067175" y="404813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6" imgW="291960" imgH="330120" progId="">
                  <p:embed/>
                </p:oleObj>
              </mc:Choice>
              <mc:Fallback>
                <p:oleObj name="Equation" r:id="rId6" imgW="291960" imgH="3301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04813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4" name="Object 52"/>
          <p:cNvGraphicFramePr>
            <a:graphicFrameLocks noChangeAspect="1"/>
          </p:cNvGraphicFramePr>
          <p:nvPr/>
        </p:nvGraphicFramePr>
        <p:xfrm>
          <a:off x="4716463" y="3573463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8" imgW="291960" imgH="342720" progId="">
                  <p:embed/>
                </p:oleObj>
              </mc:Choice>
              <mc:Fallback>
                <p:oleObj name="Equation" r:id="rId8" imgW="29196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573463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5" name="Arc 53"/>
          <p:cNvSpPr>
            <a:spLocks/>
          </p:cNvSpPr>
          <p:nvPr/>
        </p:nvSpPr>
        <p:spPr bwMode="auto">
          <a:xfrm rot="13915102" flipH="1">
            <a:off x="4133850" y="3143250"/>
            <a:ext cx="381000" cy="400050"/>
          </a:xfrm>
          <a:prstGeom prst="moon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3126" name="Object 54"/>
          <p:cNvGraphicFramePr>
            <a:graphicFrameLocks noChangeAspect="1"/>
          </p:cNvGraphicFramePr>
          <p:nvPr/>
        </p:nvGraphicFramePr>
        <p:xfrm>
          <a:off x="4500563" y="2133600"/>
          <a:ext cx="215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0" imgW="215640" imgH="342720" progId="">
                  <p:embed/>
                </p:oleObj>
              </mc:Choice>
              <mc:Fallback>
                <p:oleObj name="Equation" r:id="rId10" imgW="215640" imgH="3427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133600"/>
                        <a:ext cx="215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7" name="Object 55"/>
          <p:cNvGraphicFramePr>
            <a:graphicFrameLocks noChangeAspect="1"/>
          </p:cNvGraphicFramePr>
          <p:nvPr/>
        </p:nvGraphicFramePr>
        <p:xfrm>
          <a:off x="2484438" y="3068638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2" imgW="228600" imgH="330120" progId="">
                  <p:embed/>
                </p:oleObj>
              </mc:Choice>
              <mc:Fallback>
                <p:oleObj name="Equation" r:id="rId12" imgW="228600" imgH="3301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068638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8" name="Object 56"/>
          <p:cNvGraphicFramePr>
            <a:graphicFrameLocks noChangeAspect="1"/>
          </p:cNvGraphicFramePr>
          <p:nvPr/>
        </p:nvGraphicFramePr>
        <p:xfrm>
          <a:off x="3635375" y="2708275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4" imgW="558720" imgH="431640" progId="">
                  <p:embed/>
                </p:oleObj>
              </mc:Choice>
              <mc:Fallback>
                <p:oleObj name="Equation" r:id="rId14" imgW="558720" imgH="4316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2708275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0" name="Object 58"/>
          <p:cNvGraphicFramePr>
            <a:graphicFrameLocks noChangeAspect="1"/>
          </p:cNvGraphicFramePr>
          <p:nvPr/>
        </p:nvGraphicFramePr>
        <p:xfrm>
          <a:off x="5718175" y="4076700"/>
          <a:ext cx="2095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16" imgW="2095200" imgH="431640" progId="">
                  <p:embed/>
                </p:oleObj>
              </mc:Choice>
              <mc:Fallback>
                <p:oleObj name="Equation" r:id="rId16" imgW="2095200" imgH="431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8175" y="4076700"/>
                        <a:ext cx="2095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" name="Line 61"/>
          <p:cNvSpPr>
            <a:spLocks noChangeShapeType="1"/>
          </p:cNvSpPr>
          <p:nvPr/>
        </p:nvSpPr>
        <p:spPr bwMode="auto">
          <a:xfrm>
            <a:off x="5724525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3134" name="Object 62"/>
          <p:cNvGraphicFramePr>
            <a:graphicFrameLocks noChangeAspect="1"/>
          </p:cNvGraphicFramePr>
          <p:nvPr/>
        </p:nvGraphicFramePr>
        <p:xfrm>
          <a:off x="5724525" y="5013325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18" imgW="1104840" imgH="342720" progId="">
                  <p:embed/>
                </p:oleObj>
              </mc:Choice>
              <mc:Fallback>
                <p:oleObj name="Equation" r:id="rId18" imgW="1104840" imgH="3427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5013325"/>
                        <a:ext cx="1104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5" name="Text Box 63"/>
          <p:cNvSpPr txBox="1">
            <a:spLocks noChangeArrowheads="1"/>
          </p:cNvSpPr>
          <p:nvPr/>
        </p:nvSpPr>
        <p:spPr bwMode="auto">
          <a:xfrm>
            <a:off x="3643306" y="5630307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latin typeface="+mn-lt"/>
              </a:rPr>
              <a:t>Ответ:</a:t>
            </a:r>
          </a:p>
        </p:txBody>
      </p:sp>
      <p:graphicFrame>
        <p:nvGraphicFramePr>
          <p:cNvPr id="3136" name="Object 64"/>
          <p:cNvGraphicFramePr>
            <a:graphicFrameLocks noChangeAspect="1"/>
          </p:cNvGraphicFramePr>
          <p:nvPr/>
        </p:nvGraphicFramePr>
        <p:xfrm>
          <a:off x="5711825" y="5678488"/>
          <a:ext cx="1663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20" imgW="1663560" imgH="495000" progId="">
                  <p:embed/>
                </p:oleObj>
              </mc:Choice>
              <mc:Fallback>
                <p:oleObj name="Equation" r:id="rId20" imgW="1663560" imgH="4950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5678488"/>
                        <a:ext cx="16637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9220" name="Object 36"/>
          <p:cNvGraphicFramePr>
            <a:graphicFrameLocks noChangeAspect="1"/>
          </p:cNvGraphicFramePr>
          <p:nvPr/>
        </p:nvGraphicFramePr>
        <p:xfrm>
          <a:off x="5652120" y="3501008"/>
          <a:ext cx="2830710" cy="558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22" imgW="1028520" imgH="203040" progId="Equation.3">
                  <p:embed/>
                </p:oleObj>
              </mc:Choice>
              <mc:Fallback>
                <p:oleObj name="Формула" r:id="rId22" imgW="1028520" imgH="2030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501008"/>
                        <a:ext cx="2830710" cy="5589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6" name="Object 60"/>
          <p:cNvGraphicFramePr>
            <a:graphicFrameLocks noChangeAspect="1"/>
          </p:cNvGraphicFramePr>
          <p:nvPr/>
        </p:nvGraphicFramePr>
        <p:xfrm>
          <a:off x="5603875" y="3563938"/>
          <a:ext cx="284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2" imgW="2844720" imgH="406080" progId="">
                  <p:embed/>
                </p:oleObj>
              </mc:Choice>
              <mc:Fallback>
                <p:oleObj name="Equation" r:id="rId2" imgW="2844720" imgH="4060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75" y="3563938"/>
                        <a:ext cx="28448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57" name="Freeform 61"/>
          <p:cNvSpPr>
            <a:spLocks/>
          </p:cNvSpPr>
          <p:nvPr/>
        </p:nvSpPr>
        <p:spPr bwMode="auto">
          <a:xfrm>
            <a:off x="755650" y="1196975"/>
            <a:ext cx="4248150" cy="2879725"/>
          </a:xfrm>
          <a:custGeom>
            <a:avLst/>
            <a:gdLst/>
            <a:ahLst/>
            <a:cxnLst>
              <a:cxn ang="0">
                <a:pos x="0" y="1814"/>
              </a:cxn>
              <a:cxn ang="0">
                <a:pos x="2041" y="1814"/>
              </a:cxn>
              <a:cxn ang="0">
                <a:pos x="2676" y="0"/>
              </a:cxn>
              <a:cxn ang="0">
                <a:pos x="0" y="1814"/>
              </a:cxn>
            </a:cxnLst>
            <a:rect l="0" t="0" r="r" b="b"/>
            <a:pathLst>
              <a:path w="2676" h="1814">
                <a:moveTo>
                  <a:pt x="0" y="1814"/>
                </a:moveTo>
                <a:lnTo>
                  <a:pt x="2041" y="1814"/>
                </a:lnTo>
                <a:lnTo>
                  <a:pt x="2676" y="0"/>
                </a:lnTo>
                <a:lnTo>
                  <a:pt x="0" y="1814"/>
                </a:lnTo>
                <a:close/>
              </a:path>
            </a:pathLst>
          </a:custGeom>
          <a:gradFill rotWithShape="1">
            <a:gsLst>
              <a:gs pos="0">
                <a:srgbClr val="A1E618">
                  <a:alpha val="81000"/>
                </a:srgbClr>
              </a:gs>
              <a:gs pos="50000">
                <a:schemeClr val="bg1"/>
              </a:gs>
              <a:gs pos="100000">
                <a:srgbClr val="97D816">
                  <a:alpha val="74000"/>
                </a:srgbClr>
              </a:gs>
            </a:gsLst>
            <a:lin ang="5400000" scaled="1"/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4158" name="Object 62"/>
          <p:cNvGraphicFramePr>
            <a:graphicFrameLocks noChangeAspect="1"/>
          </p:cNvGraphicFramePr>
          <p:nvPr/>
        </p:nvGraphicFramePr>
        <p:xfrm>
          <a:off x="395288" y="3933825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4" imgW="291960" imgH="330120" progId="">
                  <p:embed/>
                </p:oleObj>
              </mc:Choice>
              <mc:Fallback>
                <p:oleObj name="Equation" r:id="rId4" imgW="291960" imgH="3301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933825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59" name="Object 63"/>
          <p:cNvGraphicFramePr>
            <a:graphicFrameLocks noChangeAspect="1"/>
          </p:cNvGraphicFramePr>
          <p:nvPr/>
        </p:nvGraphicFramePr>
        <p:xfrm>
          <a:off x="4160838" y="3822700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6" imgW="330120" imgH="330120" progId="">
                  <p:embed/>
                </p:oleObj>
              </mc:Choice>
              <mc:Fallback>
                <p:oleObj name="Equation" r:id="rId6" imgW="330120" imgH="3301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0838" y="3822700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60" name="Object 64"/>
          <p:cNvGraphicFramePr>
            <a:graphicFrameLocks noChangeAspect="1"/>
          </p:cNvGraphicFramePr>
          <p:nvPr/>
        </p:nvGraphicFramePr>
        <p:xfrm>
          <a:off x="5076825" y="836613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8" imgW="291960" imgH="342720" progId="">
                  <p:embed/>
                </p:oleObj>
              </mc:Choice>
              <mc:Fallback>
                <p:oleObj name="Equation" r:id="rId8" imgW="29196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836613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1" name="Line 65"/>
          <p:cNvSpPr>
            <a:spLocks noChangeShapeType="1"/>
          </p:cNvSpPr>
          <p:nvPr/>
        </p:nvSpPr>
        <p:spPr bwMode="auto">
          <a:xfrm>
            <a:off x="4257675" y="2847975"/>
            <a:ext cx="360363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sp>
        <p:nvSpPr>
          <p:cNvPr id="4162" name="Freeform 66"/>
          <p:cNvSpPr>
            <a:spLocks/>
          </p:cNvSpPr>
          <p:nvPr/>
        </p:nvSpPr>
        <p:spPr bwMode="auto">
          <a:xfrm>
            <a:off x="2600325" y="3914775"/>
            <a:ext cx="1588" cy="352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22"/>
              </a:cxn>
            </a:cxnLst>
            <a:rect l="0" t="0" r="r" b="b"/>
            <a:pathLst>
              <a:path w="1" h="222">
                <a:moveTo>
                  <a:pt x="0" y="0"/>
                </a:moveTo>
                <a:cubicBezTo>
                  <a:pt x="0" y="74"/>
                  <a:pt x="0" y="148"/>
                  <a:pt x="0" y="22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4163" name="Object 67"/>
          <p:cNvGraphicFramePr>
            <a:graphicFrameLocks noChangeAspect="1"/>
          </p:cNvGraphicFramePr>
          <p:nvPr/>
        </p:nvGraphicFramePr>
        <p:xfrm>
          <a:off x="2843213" y="4149725"/>
          <a:ext cx="228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0" imgW="228600" imgH="342720" progId="">
                  <p:embed/>
                </p:oleObj>
              </mc:Choice>
              <mc:Fallback>
                <p:oleObj name="Equation" r:id="rId10" imgW="228600" imgH="3427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149725"/>
                        <a:ext cx="2286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4" name="Arc 68"/>
          <p:cNvSpPr>
            <a:spLocks/>
          </p:cNvSpPr>
          <p:nvPr/>
        </p:nvSpPr>
        <p:spPr bwMode="auto">
          <a:xfrm rot="10244834">
            <a:off x="1400175" y="3629025"/>
            <a:ext cx="314305" cy="447675"/>
          </a:xfrm>
          <a:prstGeom prst="moon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4165" name="Object 69"/>
          <p:cNvGraphicFramePr>
            <a:graphicFrameLocks noChangeAspect="1"/>
          </p:cNvGraphicFramePr>
          <p:nvPr/>
        </p:nvGraphicFramePr>
        <p:xfrm>
          <a:off x="1785918" y="3429000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2" imgW="558720" imgH="431640" progId="">
                  <p:embed/>
                </p:oleObj>
              </mc:Choice>
              <mc:Fallback>
                <p:oleObj name="Equation" r:id="rId12" imgW="558720" imgH="431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3429000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66" name="Object 70"/>
          <p:cNvGraphicFramePr>
            <a:graphicFrameLocks noChangeAspect="1"/>
          </p:cNvGraphicFramePr>
          <p:nvPr/>
        </p:nvGraphicFramePr>
        <p:xfrm>
          <a:off x="5641975" y="4052888"/>
          <a:ext cx="208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4" imgW="2082600" imgH="431640" progId="">
                  <p:embed/>
                </p:oleObj>
              </mc:Choice>
              <mc:Fallback>
                <p:oleObj name="Equation" r:id="rId14" imgW="2082600" imgH="4316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1975" y="4052888"/>
                        <a:ext cx="2082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7" name="Line 71"/>
          <p:cNvSpPr>
            <a:spLocks noChangeShapeType="1"/>
          </p:cNvSpPr>
          <p:nvPr/>
        </p:nvSpPr>
        <p:spPr bwMode="auto">
          <a:xfrm>
            <a:off x="56578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+mn-lt"/>
            </a:endParaRPr>
          </a:p>
        </p:txBody>
      </p:sp>
      <p:graphicFrame>
        <p:nvGraphicFramePr>
          <p:cNvPr id="4168" name="Object 72"/>
          <p:cNvGraphicFramePr>
            <a:graphicFrameLocks noChangeAspect="1"/>
          </p:cNvGraphicFramePr>
          <p:nvPr/>
        </p:nvGraphicFramePr>
        <p:xfrm>
          <a:off x="5743575" y="4995863"/>
          <a:ext cx="1092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16" imgW="1091880" imgH="342720" progId="">
                  <p:embed/>
                </p:oleObj>
              </mc:Choice>
              <mc:Fallback>
                <p:oleObj name="Equation" r:id="rId16" imgW="1091880" imgH="3427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5" y="4995863"/>
                        <a:ext cx="1092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69" name="Text Box 73"/>
          <p:cNvSpPr txBox="1">
            <a:spLocks noChangeArrowheads="1"/>
          </p:cNvSpPr>
          <p:nvPr/>
        </p:nvSpPr>
        <p:spPr bwMode="auto">
          <a:xfrm>
            <a:off x="4079875" y="5643563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+mn-lt"/>
              </a:rPr>
              <a:t>Ответ:</a:t>
            </a:r>
          </a:p>
        </p:txBody>
      </p:sp>
      <p:graphicFrame>
        <p:nvGraphicFramePr>
          <p:cNvPr id="4170" name="Object 74"/>
          <p:cNvGraphicFramePr>
            <a:graphicFrameLocks noChangeAspect="1"/>
          </p:cNvGraphicFramePr>
          <p:nvPr/>
        </p:nvGraphicFramePr>
        <p:xfrm>
          <a:off x="5724525" y="5654675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18" imgW="1663560" imgH="507960" progId="">
                  <p:embed/>
                </p:oleObj>
              </mc:Choice>
              <mc:Fallback>
                <p:oleObj name="Equation" r:id="rId18" imgW="1663560" imgH="5079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5654675"/>
                        <a:ext cx="16637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Задача 2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6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93" name="Object 41"/>
          <p:cNvGraphicFramePr>
            <a:graphicFrameLocks noChangeAspect="1"/>
          </p:cNvGraphicFramePr>
          <p:nvPr/>
        </p:nvGraphicFramePr>
        <p:xfrm>
          <a:off x="5665788" y="3573463"/>
          <a:ext cx="1282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2" imgW="1282680" imgH="406080" progId="">
                  <p:embed/>
                </p:oleObj>
              </mc:Choice>
              <mc:Fallback>
                <p:oleObj name="Equation" r:id="rId2" imgW="1282680" imgH="4060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788" y="3573463"/>
                        <a:ext cx="12827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94" name="Line 42"/>
          <p:cNvSpPr>
            <a:spLocks noChangeShapeType="1"/>
          </p:cNvSpPr>
          <p:nvPr/>
        </p:nvSpPr>
        <p:spPr bwMode="auto">
          <a:xfrm>
            <a:off x="5657850" y="4797425"/>
            <a:ext cx="309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23595" name="Freeform 43"/>
          <p:cNvSpPr>
            <a:spLocks/>
          </p:cNvSpPr>
          <p:nvPr/>
        </p:nvSpPr>
        <p:spPr bwMode="auto">
          <a:xfrm>
            <a:off x="900113" y="1052513"/>
            <a:ext cx="3527425" cy="3097212"/>
          </a:xfrm>
          <a:custGeom>
            <a:avLst/>
            <a:gdLst/>
            <a:ahLst/>
            <a:cxnLst>
              <a:cxn ang="0">
                <a:pos x="0" y="1951"/>
              </a:cxn>
              <a:cxn ang="0">
                <a:pos x="2222" y="1951"/>
              </a:cxn>
              <a:cxn ang="0">
                <a:pos x="1451" y="0"/>
              </a:cxn>
              <a:cxn ang="0">
                <a:pos x="0" y="1951"/>
              </a:cxn>
            </a:cxnLst>
            <a:rect l="0" t="0" r="r" b="b"/>
            <a:pathLst>
              <a:path w="2222" h="1951">
                <a:moveTo>
                  <a:pt x="0" y="1951"/>
                </a:moveTo>
                <a:lnTo>
                  <a:pt x="2222" y="1951"/>
                </a:lnTo>
                <a:lnTo>
                  <a:pt x="1451" y="0"/>
                </a:lnTo>
                <a:lnTo>
                  <a:pt x="0" y="1951"/>
                </a:lnTo>
                <a:close/>
              </a:path>
            </a:pathLst>
          </a:custGeom>
          <a:gradFill rotWithShape="1">
            <a:gsLst>
              <a:gs pos="0">
                <a:srgbClr val="7DE5F3">
                  <a:alpha val="78000"/>
                </a:srgbClr>
              </a:gs>
              <a:gs pos="50000">
                <a:schemeClr val="bg1"/>
              </a:gs>
              <a:gs pos="100000">
                <a:srgbClr val="7DE5F3">
                  <a:alpha val="89000"/>
                </a:srgbClr>
              </a:gs>
            </a:gsLst>
            <a:lin ang="5400000" scaled="1"/>
          </a:gradFill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23596" name="Object 44"/>
          <p:cNvGraphicFramePr>
            <a:graphicFrameLocks noChangeAspect="1"/>
          </p:cNvGraphicFramePr>
          <p:nvPr/>
        </p:nvGraphicFramePr>
        <p:xfrm>
          <a:off x="539750" y="393382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4" imgW="330120" imgH="330120" progId="">
                  <p:embed/>
                </p:oleObj>
              </mc:Choice>
              <mc:Fallback>
                <p:oleObj name="Equation" r:id="rId4" imgW="330120" imgH="3301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933825"/>
                        <a:ext cx="3302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7" name="Object 45"/>
          <p:cNvGraphicFramePr>
            <a:graphicFrameLocks noChangeAspect="1"/>
          </p:cNvGraphicFramePr>
          <p:nvPr/>
        </p:nvGraphicFramePr>
        <p:xfrm>
          <a:off x="3187700" y="654050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6" imgW="291960" imgH="330120" progId="">
                  <p:embed/>
                </p:oleObj>
              </mc:Choice>
              <mc:Fallback>
                <p:oleObj name="Equation" r:id="rId6" imgW="291960" imgH="3301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654050"/>
                        <a:ext cx="292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8" name="Object 46"/>
          <p:cNvGraphicFramePr>
            <a:graphicFrameLocks noChangeAspect="1"/>
          </p:cNvGraphicFramePr>
          <p:nvPr/>
        </p:nvGraphicFramePr>
        <p:xfrm>
          <a:off x="4487863" y="3862388"/>
          <a:ext cx="292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8" imgW="291960" imgH="342720" progId="">
                  <p:embed/>
                </p:oleObj>
              </mc:Choice>
              <mc:Fallback>
                <p:oleObj name="Equation" r:id="rId8" imgW="291960" imgH="3427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863" y="3862388"/>
                        <a:ext cx="2921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9" name="Object 47"/>
          <p:cNvGraphicFramePr>
            <a:graphicFrameLocks noChangeAspect="1"/>
          </p:cNvGraphicFramePr>
          <p:nvPr/>
        </p:nvGraphicFramePr>
        <p:xfrm>
          <a:off x="1619250" y="3573463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0" imgW="558720" imgH="431640" progId="">
                  <p:embed/>
                </p:oleObj>
              </mc:Choice>
              <mc:Fallback>
                <p:oleObj name="Equation" r:id="rId10" imgW="558720" imgH="431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573463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0" name="Object 48"/>
          <p:cNvGraphicFramePr>
            <a:graphicFrameLocks noChangeAspect="1"/>
          </p:cNvGraphicFramePr>
          <p:nvPr/>
        </p:nvGraphicFramePr>
        <p:xfrm>
          <a:off x="2843213" y="1773238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2" imgW="558720" imgH="431640" progId="">
                  <p:embed/>
                </p:oleObj>
              </mc:Choice>
              <mc:Fallback>
                <p:oleObj name="Equation" r:id="rId12" imgW="558720" imgH="431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8"/>
                        <a:ext cx="558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01" name="Arc 49"/>
          <p:cNvSpPr>
            <a:spLocks/>
          </p:cNvSpPr>
          <p:nvPr/>
        </p:nvSpPr>
        <p:spPr bwMode="auto">
          <a:xfrm>
            <a:off x="1285875" y="3638550"/>
            <a:ext cx="314325" cy="5048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sp>
        <p:nvSpPr>
          <p:cNvPr id="23602" name="Arc 50"/>
          <p:cNvSpPr>
            <a:spLocks/>
          </p:cNvSpPr>
          <p:nvPr/>
        </p:nvSpPr>
        <p:spPr bwMode="auto">
          <a:xfrm rot="-1593903" flipH="1" flipV="1">
            <a:off x="2933700" y="1343025"/>
            <a:ext cx="409575" cy="3714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582"/>
              <a:gd name="T1" fmla="*/ 0 h 21600"/>
              <a:gd name="T2" fmla="*/ 21582 w 21582"/>
              <a:gd name="T3" fmla="*/ 20716 h 21600"/>
              <a:gd name="T4" fmla="*/ 0 w 21582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82" h="21600" fill="none" extrusionOk="0">
                <a:moveTo>
                  <a:pt x="-1" y="0"/>
                </a:moveTo>
                <a:cubicBezTo>
                  <a:pt x="11585" y="0"/>
                  <a:pt x="21107" y="9140"/>
                  <a:pt x="21581" y="20716"/>
                </a:cubicBezTo>
              </a:path>
              <a:path w="21582" h="21600" stroke="0" extrusionOk="0">
                <a:moveTo>
                  <a:pt x="-1" y="0"/>
                </a:moveTo>
                <a:cubicBezTo>
                  <a:pt x="11585" y="0"/>
                  <a:pt x="21107" y="9140"/>
                  <a:pt x="21581" y="20716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>
              <a:latin typeface="+mn-lt"/>
            </a:endParaRPr>
          </a:p>
        </p:txBody>
      </p:sp>
      <p:sp>
        <p:nvSpPr>
          <p:cNvPr id="23603" name="Line 51"/>
          <p:cNvSpPr>
            <a:spLocks noChangeShapeType="1"/>
          </p:cNvSpPr>
          <p:nvPr/>
        </p:nvSpPr>
        <p:spPr bwMode="auto">
          <a:xfrm>
            <a:off x="3132138" y="1528763"/>
            <a:ext cx="55562" cy="185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sp>
        <p:nvSpPr>
          <p:cNvPr id="23604" name="Line 52"/>
          <p:cNvSpPr>
            <a:spLocks noChangeShapeType="1"/>
          </p:cNvSpPr>
          <p:nvPr/>
        </p:nvSpPr>
        <p:spPr bwMode="auto">
          <a:xfrm>
            <a:off x="3090863" y="1535113"/>
            <a:ext cx="55562" cy="1857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latin typeface="+mn-lt"/>
            </a:endParaRPr>
          </a:p>
        </p:txBody>
      </p:sp>
      <p:graphicFrame>
        <p:nvGraphicFramePr>
          <p:cNvPr id="23605" name="Object 53"/>
          <p:cNvGraphicFramePr>
            <a:graphicFrameLocks noChangeAspect="1"/>
          </p:cNvGraphicFramePr>
          <p:nvPr/>
        </p:nvGraphicFramePr>
        <p:xfrm>
          <a:off x="2987675" y="3716338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4" imgW="228600" imgH="330120" progId="">
                  <p:embed/>
                </p:oleObj>
              </mc:Choice>
              <mc:Fallback>
                <p:oleObj name="Equation" r:id="rId14" imgW="228600" imgH="3301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3716338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6" name="Object 54"/>
          <p:cNvGraphicFramePr>
            <a:graphicFrameLocks noChangeAspect="1"/>
          </p:cNvGraphicFramePr>
          <p:nvPr/>
        </p:nvGraphicFramePr>
        <p:xfrm>
          <a:off x="5718175" y="4076700"/>
          <a:ext cx="2095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6" imgW="2095200" imgH="431640" progId="">
                  <p:embed/>
                </p:oleObj>
              </mc:Choice>
              <mc:Fallback>
                <p:oleObj name="Equation" r:id="rId16" imgW="2095200" imgH="4316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8175" y="4076700"/>
                        <a:ext cx="2095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7" name="Object 55"/>
          <p:cNvGraphicFramePr>
            <a:graphicFrameLocks noChangeAspect="1"/>
          </p:cNvGraphicFramePr>
          <p:nvPr/>
        </p:nvGraphicFramePr>
        <p:xfrm>
          <a:off x="6959600" y="3463925"/>
          <a:ext cx="208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18" imgW="2082600" imgH="431640" progId="">
                  <p:embed/>
                </p:oleObj>
              </mc:Choice>
              <mc:Fallback>
                <p:oleObj name="Equation" r:id="rId18" imgW="2082600" imgH="431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9600" y="3463925"/>
                        <a:ext cx="2082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8" name="Object 56"/>
          <p:cNvGraphicFramePr>
            <a:graphicFrameLocks noChangeAspect="1"/>
          </p:cNvGraphicFramePr>
          <p:nvPr/>
        </p:nvGraphicFramePr>
        <p:xfrm>
          <a:off x="5737225" y="4995863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20" imgW="1104840" imgH="342720" progId="">
                  <p:embed/>
                </p:oleObj>
              </mc:Choice>
              <mc:Fallback>
                <p:oleObj name="Equation" r:id="rId20" imgW="1104840" imgH="3427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7225" y="4995863"/>
                        <a:ext cx="1104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09" name="Text Box 57"/>
          <p:cNvSpPr txBox="1">
            <a:spLocks noChangeArrowheads="1"/>
          </p:cNvSpPr>
          <p:nvPr/>
        </p:nvSpPr>
        <p:spPr bwMode="auto">
          <a:xfrm>
            <a:off x="4079875" y="5643563"/>
            <a:ext cx="1609736" cy="584775"/>
          </a:xfrm>
          <a:prstGeom prst="rect">
            <a:avLst/>
          </a:prstGeom>
          <a:gradFill rotWithShape="1">
            <a:gsLst>
              <a:gs pos="0">
                <a:schemeClr val="hlink">
                  <a:alpha val="44000"/>
                </a:schemeClr>
              </a:gs>
              <a:gs pos="50000">
                <a:schemeClr val="bg1"/>
              </a:gs>
              <a:gs pos="100000">
                <a:schemeClr val="hlink">
                  <a:alpha val="44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latin typeface="+mn-lt"/>
              </a:rPr>
              <a:t>Ответ:</a:t>
            </a:r>
          </a:p>
        </p:txBody>
      </p:sp>
      <p:graphicFrame>
        <p:nvGraphicFramePr>
          <p:cNvPr id="23610" name="Object 58"/>
          <p:cNvGraphicFramePr>
            <a:graphicFrameLocks noChangeAspect="1"/>
          </p:cNvGraphicFramePr>
          <p:nvPr/>
        </p:nvGraphicFramePr>
        <p:xfrm>
          <a:off x="5673725" y="5387975"/>
          <a:ext cx="17653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22" imgW="1765080" imgH="1041120" progId="">
                  <p:embed/>
                </p:oleObj>
              </mc:Choice>
              <mc:Fallback>
                <p:oleObj name="Equation" r:id="rId22" imgW="1765080" imgH="10411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725" y="5387975"/>
                        <a:ext cx="1765300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6357950" y="495998"/>
            <a:ext cx="2416692" cy="646986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</a:rPr>
              <a:t>Задача 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0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4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0066"/>
        </a:dk1>
        <a:lt1>
          <a:srgbClr val="FFFFFF"/>
        </a:lt1>
        <a:dk2>
          <a:srgbClr val="175B5B"/>
        </a:dk2>
        <a:lt2>
          <a:srgbClr val="C0C0C0"/>
        </a:lt2>
        <a:accent1>
          <a:srgbClr val="7DB038"/>
        </a:accent1>
        <a:accent2>
          <a:srgbClr val="6CA5D8"/>
        </a:accent2>
        <a:accent3>
          <a:srgbClr val="FFFFFF"/>
        </a:accent3>
        <a:accent4>
          <a:srgbClr val="000056"/>
        </a:accent4>
        <a:accent5>
          <a:srgbClr val="BFD4AE"/>
        </a:accent5>
        <a:accent6>
          <a:srgbClr val="6195C4"/>
        </a:accent6>
        <a:hlink>
          <a:srgbClr val="5D4BC7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500E86"/>
        </a:dk2>
        <a:lt2>
          <a:srgbClr val="B2B2B2"/>
        </a:lt2>
        <a:accent1>
          <a:srgbClr val="3C96C8"/>
        </a:accent1>
        <a:accent2>
          <a:srgbClr val="E2AF52"/>
        </a:accent2>
        <a:accent3>
          <a:srgbClr val="FFFFFF"/>
        </a:accent3>
        <a:accent4>
          <a:srgbClr val="000000"/>
        </a:accent4>
        <a:accent5>
          <a:srgbClr val="AFC9E0"/>
        </a:accent5>
        <a:accent6>
          <a:srgbClr val="CD9E49"/>
        </a:accent6>
        <a:hlink>
          <a:srgbClr val="576CD5"/>
        </a:hlink>
        <a:folHlink>
          <a:srgbClr val="6EBCB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0B3191"/>
        </a:dk2>
        <a:lt2>
          <a:srgbClr val="C0C0C0"/>
        </a:lt2>
        <a:accent1>
          <a:srgbClr val="3195D9"/>
        </a:accent1>
        <a:accent2>
          <a:srgbClr val="63C2F7"/>
        </a:accent2>
        <a:accent3>
          <a:srgbClr val="FFFFFF"/>
        </a:accent3>
        <a:accent4>
          <a:srgbClr val="000000"/>
        </a:accent4>
        <a:accent5>
          <a:srgbClr val="ADC8E9"/>
        </a:accent5>
        <a:accent6>
          <a:srgbClr val="59B0E0"/>
        </a:accent6>
        <a:hlink>
          <a:srgbClr val="4173F1"/>
        </a:hlink>
        <a:folHlink>
          <a:srgbClr val="3B97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240</Words>
  <Application>Microsoft Office PowerPoint</Application>
  <PresentationFormat>Экран (4:3)</PresentationFormat>
  <Paragraphs>119</Paragraphs>
  <Slides>16</Slides>
  <Notes>3</Notes>
  <HiddenSlides>0</HiddenSlides>
  <MMClips>0</MMClips>
  <ScaleCrop>false</ScaleCrop>
  <HeadingPairs>
    <vt:vector size="10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  <vt:variant>
        <vt:lpstr>Произвольные показы</vt:lpstr>
      </vt:variant>
      <vt:variant>
        <vt:i4>5</vt:i4>
      </vt:variant>
    </vt:vector>
  </HeadingPairs>
  <TitlesOfParts>
    <vt:vector size="30" baseType="lpstr">
      <vt:lpstr>Arial</vt:lpstr>
      <vt:lpstr>Calibri</vt:lpstr>
      <vt:lpstr>Georgia</vt:lpstr>
      <vt:lpstr>Times New Roman</vt:lpstr>
      <vt:lpstr>Verdana</vt:lpstr>
      <vt:lpstr>Wingdings</vt:lpstr>
      <vt:lpstr>Тема4</vt:lpstr>
      <vt:lpstr>Формула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  <vt:lpstr>Произвольный показ 2</vt:lpstr>
      <vt:lpstr>Произвольный показ 3</vt:lpstr>
      <vt:lpstr>Произвольный показ 4</vt:lpstr>
      <vt:lpstr>Произвольный показ 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creator>Бондарева В.В.</dc:creator>
  <cp:lastModifiedBy>Алена Бондарева</cp:lastModifiedBy>
  <cp:revision>64</cp:revision>
  <dcterms:created xsi:type="dcterms:W3CDTF">2009-01-02T11:11:29Z</dcterms:created>
  <dcterms:modified xsi:type="dcterms:W3CDTF">2023-06-09T09:01:57Z</dcterms:modified>
</cp:coreProperties>
</file>