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58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5" r:id="rId14"/>
    <p:sldId id="280" r:id="rId15"/>
    <p:sldId id="281" r:id="rId16"/>
    <p:sldId id="267" r:id="rId17"/>
    <p:sldId id="282" r:id="rId18"/>
    <p:sldId id="283" r:id="rId19"/>
    <p:sldId id="284" r:id="rId20"/>
  </p:sldIdLst>
  <p:sldSz cx="12188825" cy="6858000"/>
  <p:notesSz cx="6858000" cy="9144000"/>
  <p:defaultTextStyle>
    <a:defPPr rtl="0">
      <a:defRPr lang="ru-RU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3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492" autoAdjust="0"/>
  </p:normalViewPr>
  <p:slideViewPr>
    <p:cSldViewPr>
      <p:cViewPr varScale="1">
        <p:scale>
          <a:sx n="71" d="100"/>
          <a:sy n="71" d="100"/>
        </p:scale>
        <p:origin x="642" y="60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012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97666EC-0835-4111-9243-D5E81A74652A}" type="datetime1">
              <a:rPr lang="ru-RU" smtClean="0"/>
              <a:pPr rtl="0"/>
              <a:t>14.08.2019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8E322BB-75AD-4A1E-9661-2724167329F0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27057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63F3868-3638-4C23-AB1F-2FA7659B998E}" type="datetime1">
              <a:rPr lang="ru-RU" noProof="0" smtClean="0"/>
              <a:pPr rtl="0"/>
              <a:t>14.08.2019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045B7DE-1198-4F2F-B574-CA8CAE341642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88231245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1771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45B7DE-1198-4F2F-B574-CA8CAE341642}" type="slidenum">
              <a:rPr lang="ru-RU" smtClean="0">
                <a:solidFill>
                  <a:srgbClr val="000000"/>
                </a:solidFill>
              </a:rPr>
              <a:pPr/>
              <a:t>10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6638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pPr rtl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1771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pPr rtl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1771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045B7DE-1198-4F2F-B574-CA8CAE341642}" type="slidenum">
              <a:rPr lang="ru-RU" smtClean="0"/>
              <a:pPr rtl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97380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045B7DE-1198-4F2F-B574-CA8CAE341642}" type="slidenum">
              <a:rPr lang="ru-RU" smtClean="0"/>
              <a:pPr rtl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97380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045B7DE-1198-4F2F-B574-CA8CAE341642}" type="slidenum">
              <a:rPr lang="ru-RU" smtClean="0"/>
              <a:pPr rtl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97380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045B7DE-1198-4F2F-B574-CA8CAE341642}" type="slidenum">
              <a:rPr lang="ru-RU" smtClean="0"/>
              <a:pPr rtl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9738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pPr rtl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1771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pPr rtl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1771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pPr rtl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1771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pPr rtl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1771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pPr rtl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177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pPr rtl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177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pPr rtl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177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pPr rtl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177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квадраты"/>
          <p:cNvGrpSpPr/>
          <p:nvPr/>
        </p:nvGrpSpPr>
        <p:grpSpPr>
          <a:xfrm>
            <a:off x="0" y="1135743"/>
            <a:ext cx="1622332" cy="799981"/>
            <a:chOff x="0" y="452558"/>
            <a:chExt cx="914400" cy="524182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0" name="Прямоугольник со скругленными углами на одной стороне 9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8324" y="362396"/>
            <a:ext cx="9141619" cy="1676400"/>
          </a:xfrm>
        </p:spPr>
        <p:txBody>
          <a:bodyPr rtlCol="0"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324" y="2089595"/>
            <a:ext cx="9141619" cy="886344"/>
          </a:xfrm>
        </p:spPr>
        <p:txBody>
          <a:bodyPr rtlCol="0">
            <a:norm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1CB52E3-228D-4400-918B-EC1CC60E6928}" type="datetime1">
              <a:rPr lang="ru-RU" noProof="0" smtClean="0"/>
              <a:pPr rtl="0"/>
              <a:t>14.08.2019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88751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4BC8159-1FD8-42FC-970F-EA437E21EB75}" type="datetime1">
              <a:rPr lang="ru-RU" noProof="0" smtClean="0"/>
              <a:pPr rtl="0"/>
              <a:t>14.08.2019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4082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квадраты"/>
          <p:cNvGrpSpPr/>
          <p:nvPr/>
        </p:nvGrpSpPr>
        <p:grpSpPr>
          <a:xfrm rot="5400000">
            <a:off x="9583007" y="233864"/>
            <a:ext cx="1063300" cy="524046"/>
            <a:chOff x="0" y="452558"/>
            <a:chExt cx="914400" cy="524182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0" name="Прямоугольник со скругленными углами на одной стороне 9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grpSp>
        <p:nvGrpSpPr>
          <p:cNvPr id="15" name="нижний рисунок"/>
          <p:cNvGrpSpPr/>
          <p:nvPr/>
        </p:nvGrpSpPr>
        <p:grpSpPr>
          <a:xfrm>
            <a:off x="0" y="5395517"/>
            <a:ext cx="12188825" cy="1462483"/>
            <a:chOff x="0" y="4046638"/>
            <a:chExt cx="9144000" cy="1096862"/>
          </a:xfrm>
        </p:grpSpPr>
        <p:sp>
          <p:nvSpPr>
            <p:cNvPr id="16" name="Полилиния 15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7" name="Прямоугольник 72"/>
            <p:cNvSpPr/>
            <p:nvPr/>
          </p:nvSpPr>
          <p:spPr bwMode="ltGray">
            <a:xfrm rot="5400000">
              <a:off x="4023569" y="23069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ru-RU" noProof="0" dirty="0"/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51060" y="1150514"/>
            <a:ext cx="1828324" cy="5021685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8882" y="1150514"/>
            <a:ext cx="8227457" cy="5021685"/>
          </a:xfrm>
        </p:spPr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1164B92-40DF-447C-9EB2-E8F093ADEBD4}" type="datetime1">
              <a:rPr lang="ru-RU" noProof="0" smtClean="0"/>
              <a:pPr rtl="0"/>
              <a:t>14.08.2019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164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94A702C-8E64-40BD-8A51-C06C22C2F23A}" type="datetime1">
              <a:rPr lang="ru-RU" noProof="0" smtClean="0"/>
              <a:pPr rtl="0"/>
              <a:t>14.08.2019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3515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квадраты"/>
          <p:cNvGrpSpPr/>
          <p:nvPr/>
        </p:nvGrpSpPr>
        <p:grpSpPr>
          <a:xfrm>
            <a:off x="0" y="3124415"/>
            <a:ext cx="1622332" cy="805061"/>
            <a:chOff x="0" y="2343311"/>
            <a:chExt cx="1217066" cy="603796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787514" y="2347123"/>
              <a:ext cx="429552" cy="59998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86370" y="2347123"/>
              <a:ext cx="429552" cy="59998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0" name="Прямоугольник со скругленными углами на одной стороне 9"/>
            <p:cNvSpPr/>
            <p:nvPr/>
          </p:nvSpPr>
          <p:spPr>
            <a:xfrm rot="5400000">
              <a:off x="-192604" y="2535915"/>
              <a:ext cx="599986" cy="214778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grpSp>
        <p:nvGrpSpPr>
          <p:cNvPr id="19" name="нижний рисунок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20" name="Полилиния 19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21" name="Прямоугольник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324" y="1932518"/>
            <a:ext cx="9141619" cy="2105367"/>
          </a:xfrm>
        </p:spPr>
        <p:txBody>
          <a:bodyPr rtlCol="0" anchor="b">
            <a:normAutofit/>
          </a:bodyPr>
          <a:lstStyle>
            <a:lvl1pPr algn="l">
              <a:defRPr sz="6000" b="0" cap="none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28324" y="4084264"/>
            <a:ext cx="9141619" cy="933297"/>
          </a:xfrm>
        </p:spPr>
        <p:txBody>
          <a:bodyPr rtlCol="0" anchor="t">
            <a:normAutofit/>
          </a:bodyPr>
          <a:lstStyle>
            <a:lvl1pPr marL="0" indent="0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6F899AA-DA4D-46BA-9834-BCB927DD4C15}" type="datetime1">
              <a:rPr lang="ru-RU" noProof="0" smtClean="0"/>
              <a:pPr rtl="0"/>
              <a:t>14.08.2019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3569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152400"/>
            <a:ext cx="9751060" cy="12954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1412" y="1600200"/>
            <a:ext cx="4875530" cy="45720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4412" y="1600200"/>
            <a:ext cx="4875530" cy="45720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8A69E2C-A65E-42E3-A90C-E200494A08C5}" type="datetime1">
              <a:rPr lang="ru-RU" noProof="0" smtClean="0"/>
              <a:pPr rtl="0"/>
              <a:t>14.08.2019</a:t>
            </a:fld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9779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152400"/>
            <a:ext cx="9751060" cy="129540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1412" y="1524000"/>
            <a:ext cx="4875530" cy="816429"/>
          </a:xfrm>
        </p:spPr>
        <p:txBody>
          <a:bodyPr rtlCol="0" anchor="ctr">
            <a:norm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41412" y="2413000"/>
            <a:ext cx="4875530" cy="3759199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4412" y="1524000"/>
            <a:ext cx="4875530" cy="816429"/>
          </a:xfrm>
        </p:spPr>
        <p:txBody>
          <a:bodyPr rtlCol="0" anchor="ctr">
            <a:norm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094412" y="2413000"/>
            <a:ext cx="4875530" cy="3759199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E93C54A-9946-4A4B-A4C3-BDBD43A2E79F}" type="datetime1">
              <a:rPr lang="ru-RU" noProof="0" smtClean="0"/>
              <a:pPr rtl="0"/>
              <a:t>14.08.2019</a:t>
            </a:fld>
            <a:endParaRPr lang="ru-RU" noProof="0" dirty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8703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3" name="Дата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3C5E81-34F8-40EA-A39B-866E39767BAA}" type="datetime1">
              <a:rPr lang="ru-RU" noProof="0" smtClean="0"/>
              <a:pPr rtl="0"/>
              <a:t>14.08.2019</a:t>
            </a:fld>
            <a:endParaRPr lang="ru-RU" noProof="0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690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нижний рисунок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9" name="Полилиния 8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  <p:sp>
          <p:nvSpPr>
            <p:cNvPr id="10" name="Прямоугольник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/>
            </a:p>
          </p:txBody>
        </p:sp>
      </p:grp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"/>
              <a:t>Добавить нижний колонтитул</a:t>
            </a:r>
          </a:p>
        </p:txBody>
      </p:sp>
      <p:sp>
        <p:nvSpPr>
          <p:cNvPr id="2" name="Дата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B0AD6E4-82E2-48A6-B086-3DF3B0E1BE75}" type="datetime1">
              <a:rPr lang="ru-RU" smtClean="0"/>
              <a:pPr rtl="0"/>
              <a:t>14.08.2019</a:t>
            </a:fld>
            <a:endParaRPr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539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>
              <a:defRPr sz="36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75530" y="1600200"/>
            <a:ext cx="6094413" cy="45720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8883" y="1600202"/>
            <a:ext cx="3453500" cy="457199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C150A44-09C1-4A7E-9472-5C98206358FA}" type="datetime1">
              <a:rPr lang="ru-RU" noProof="0" smtClean="0"/>
              <a:pPr rtl="0"/>
              <a:t>14.08.2019</a:t>
            </a:fld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8396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>
              <a:defRPr sz="36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1218887" y="1600200"/>
            <a:ext cx="6703850" cy="3657600"/>
          </a:xfrm>
          <a:prstGeom prst="roundRect">
            <a:avLst>
              <a:gd name="adj" fmla="val 3098"/>
            </a:avLst>
          </a:prstGeom>
        </p:spPr>
        <p:txBody>
          <a:bodyPr rtlCol="0">
            <a:normAutofit/>
          </a:bodyPr>
          <a:lstStyle>
            <a:lvl1pPr marL="0" indent="0">
              <a:buNone/>
              <a:defRPr sz="27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5883" y="1600200"/>
            <a:ext cx="2844059" cy="3759200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4D49401-5020-4FE0-B4E2-643A8C022F9F}" type="datetime1">
              <a:rPr lang="ru-RU" noProof="0" smtClean="0"/>
              <a:pPr rtl="0"/>
              <a:t>14.08.2019</a:t>
            </a:fld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4298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нижний рисунок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21" name="Полилиния 20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8" name="Прямоугольник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ru-RU" noProof="0" dirty="0"/>
            </a:p>
          </p:txBody>
        </p:sp>
      </p:grpSp>
      <p:grpSp>
        <p:nvGrpSpPr>
          <p:cNvPr id="7" name="квадраты"/>
          <p:cNvGrpSpPr/>
          <p:nvPr/>
        </p:nvGrpSpPr>
        <p:grpSpPr>
          <a:xfrm>
            <a:off x="1" y="800551"/>
            <a:ext cx="1063023" cy="524183"/>
            <a:chOff x="0" y="452558"/>
            <a:chExt cx="914400" cy="524182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0" name="Прямоугольник со скругленными углами на одной стороне 9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8883" y="1600200"/>
            <a:ext cx="9751060" cy="45720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18883" y="6448425"/>
            <a:ext cx="8288401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2"/>
          </p:nvPr>
        </p:nvSpPr>
        <p:spPr>
          <a:xfrm>
            <a:off x="9547913" y="6448425"/>
            <a:ext cx="1422030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30A586CD-6E88-434E-9F01-516BCC1F6524}" type="datetime1">
              <a:rPr lang="ru-RU" noProof="0" smtClean="0"/>
              <a:pPr rtl="0"/>
              <a:t>14.08.2019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1071516" y="6448425"/>
            <a:ext cx="812588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34C99D79-8A4B-4031-B1E0-AF26F8EDF2B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82682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55772" indent="-304747" algn="l" defTabSz="1218987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0679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82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10884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987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01089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6192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91294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22404" y="836712"/>
            <a:ext cx="5616624" cy="1656184"/>
          </a:xfrm>
          <a:solidFill>
            <a:schemeClr val="bg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algn="ctr" rtl="0"/>
            <a:r>
              <a:rPr lang="en-US" sz="8800" b="1" i="1" dirty="0" smtClean="0">
                <a:solidFill>
                  <a:srgbClr val="FFFF00"/>
                </a:solidFill>
              </a:rPr>
              <a:t>lemon</a:t>
            </a:r>
            <a:endParaRPr lang="ru-RU" sz="8800" b="1" i="1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lemon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21804" y="1628800"/>
            <a:ext cx="4572000" cy="4572000"/>
          </a:xfrm>
        </p:spPr>
      </p:pic>
    </p:spTree>
    <p:extLst>
      <p:ext uri="{BB962C8B-B14F-4D97-AF65-F5344CB8AC3E}">
        <p14:creationId xmlns:p14="http://schemas.microsoft.com/office/powerpoint/2010/main" val="20413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54452" y="692696"/>
            <a:ext cx="5256584" cy="1440160"/>
          </a:xfr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algn="ctr" rtl="0"/>
            <a:r>
              <a:rPr lang="en-US" sz="8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pepper</a:t>
            </a:r>
            <a:endParaRPr lang="ru-RU" sz="88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50" name="Picture 2" descr="https://sukhofrukt.com/image/cache/catalog/spesiya/spesiyyy/perec-chernii-molotii-398-600x60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28" y="908720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504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54452" y="692696"/>
            <a:ext cx="5256584" cy="1440160"/>
          </a:xfr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algn="ctr" rtl="0"/>
            <a:r>
              <a:rPr lang="en-US" sz="8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pepper</a:t>
            </a:r>
            <a:r>
              <a:rPr lang="en-US" sz="88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endParaRPr lang="ru-RU" sz="88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6" name="Picture 2" descr="https://avatars.mds.yandex.net/get-mpic/1574389/img_id4726809154199975490.jpeg/ori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836" y="980728"/>
            <a:ext cx="4851789" cy="375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3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54452" y="692696"/>
            <a:ext cx="5256584" cy="1440160"/>
          </a:xfr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algn="ctr" rtl="0"/>
            <a:r>
              <a:rPr lang="en-US" sz="8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tomato</a:t>
            </a:r>
            <a:endParaRPr lang="ru-RU" sz="88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Содержимое 5" descr="загруженное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09836" y="1484784"/>
            <a:ext cx="4896544" cy="4788691"/>
          </a:xfrm>
        </p:spPr>
      </p:pic>
    </p:spTree>
    <p:extLst>
      <p:ext uri="{BB962C8B-B14F-4D97-AF65-F5344CB8AC3E}">
        <p14:creationId xmlns:p14="http://schemas.microsoft.com/office/powerpoint/2010/main" val="20413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8067" y="152400"/>
            <a:ext cx="7128793" cy="1295400"/>
          </a:xfr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rtl="0"/>
            <a:r>
              <a:rPr lang="en-US" sz="7200" b="1" dirty="0" smtClean="0">
                <a:solidFill>
                  <a:srgbClr val="0070C0"/>
                </a:solidFill>
              </a:rPr>
              <a:t>much / many</a:t>
            </a:r>
            <a:endParaRPr lang="ru-RU" sz="72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Useful-orange-juice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6353" b="6353"/>
          <a:stretch>
            <a:fillRect/>
          </a:stretch>
        </p:blipFill>
        <p:spPr>
          <a:xfrm>
            <a:off x="2926060" y="1844824"/>
            <a:ext cx="7351922" cy="4011186"/>
          </a:xfrm>
          <a:prstGeom prst="roundRect">
            <a:avLst>
              <a:gd name="adj" fmla="val 26057"/>
            </a:avLst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 rtlCol="0">
            <a:normAutofit/>
          </a:bodyPr>
          <a:lstStyle/>
          <a:p>
            <a:pPr rtl="0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646140" y="-31376"/>
            <a:ext cx="3096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u="sng" dirty="0" smtClean="0"/>
              <a:t>____</a:t>
            </a:r>
            <a:endParaRPr lang="ru-RU" sz="9600" u="sng" dirty="0"/>
          </a:p>
        </p:txBody>
      </p:sp>
    </p:spTree>
    <p:extLst>
      <p:ext uri="{BB962C8B-B14F-4D97-AF65-F5344CB8AC3E}">
        <p14:creationId xmlns:p14="http://schemas.microsoft.com/office/powerpoint/2010/main" val="154484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8067" y="152400"/>
            <a:ext cx="7128793" cy="1295400"/>
          </a:xfr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rtl="0"/>
            <a:r>
              <a:rPr lang="en-US" sz="7200" b="1" dirty="0" smtClean="0">
                <a:solidFill>
                  <a:srgbClr val="0070C0"/>
                </a:solidFill>
              </a:rPr>
              <a:t>much / many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 rtlCol="0">
            <a:normAutofit/>
          </a:bodyPr>
          <a:lstStyle/>
          <a:p>
            <a:pPr rtl="0"/>
            <a:endParaRPr lang="ru-RU" dirty="0"/>
          </a:p>
        </p:txBody>
      </p:sp>
      <p:pic>
        <p:nvPicPr>
          <p:cNvPr id="7" name="Рисунок 6" descr="apples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22252" r="22252"/>
          <a:stretch>
            <a:fillRect/>
          </a:stretch>
        </p:blipFill>
        <p:spPr>
          <a:xfrm>
            <a:off x="2638028" y="1700808"/>
            <a:ext cx="7639954" cy="4168336"/>
          </a:xfrm>
          <a:prstGeom prst="roundRect">
            <a:avLst>
              <a:gd name="adj" fmla="val 3670"/>
            </a:avLst>
          </a:prstGeom>
        </p:spPr>
      </p:pic>
      <p:sp>
        <p:nvSpPr>
          <p:cNvPr id="5" name="TextBox 4"/>
          <p:cNvSpPr txBox="1"/>
          <p:nvPr/>
        </p:nvSpPr>
        <p:spPr>
          <a:xfrm>
            <a:off x="6886500" y="54948"/>
            <a:ext cx="3096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u="sng" dirty="0" smtClean="0"/>
              <a:t>____</a:t>
            </a:r>
            <a:endParaRPr lang="ru-RU" sz="9600" u="sng" dirty="0"/>
          </a:p>
        </p:txBody>
      </p:sp>
    </p:spTree>
    <p:extLst>
      <p:ext uri="{BB962C8B-B14F-4D97-AF65-F5344CB8AC3E}">
        <p14:creationId xmlns:p14="http://schemas.microsoft.com/office/powerpoint/2010/main" val="154484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8067" y="152400"/>
            <a:ext cx="7128793" cy="1295400"/>
          </a:xfr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rtl="0"/>
            <a:r>
              <a:rPr lang="en-US" sz="7200" b="1" dirty="0" smtClean="0">
                <a:solidFill>
                  <a:srgbClr val="0070C0"/>
                </a:solidFill>
              </a:rPr>
              <a:t>much / many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 rtlCol="0">
            <a:normAutofit/>
          </a:bodyPr>
          <a:lstStyle/>
          <a:p>
            <a:pPr rtl="0"/>
            <a:endParaRPr lang="ru-RU" dirty="0"/>
          </a:p>
        </p:txBody>
      </p:sp>
      <p:pic>
        <p:nvPicPr>
          <p:cNvPr id="6" name="Рисунок 5" descr="Assorted_Creams_275x210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4277" b="14277"/>
          <a:stretch>
            <a:fillRect/>
          </a:stretch>
        </p:blipFill>
        <p:spPr>
          <a:xfrm>
            <a:off x="2998068" y="1772816"/>
            <a:ext cx="7200800" cy="3928734"/>
          </a:xfrm>
          <a:prstGeom prst="roundRect">
            <a:avLst>
              <a:gd name="adj" fmla="val 2375"/>
            </a:avLst>
          </a:prstGeom>
        </p:spPr>
      </p:pic>
      <p:sp>
        <p:nvSpPr>
          <p:cNvPr id="5" name="TextBox 4"/>
          <p:cNvSpPr txBox="1"/>
          <p:nvPr/>
        </p:nvSpPr>
        <p:spPr>
          <a:xfrm>
            <a:off x="6814492" y="40648"/>
            <a:ext cx="3096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u="sng" dirty="0" smtClean="0"/>
              <a:t>____</a:t>
            </a:r>
            <a:endParaRPr lang="ru-RU" sz="9600" u="sng" dirty="0"/>
          </a:p>
        </p:txBody>
      </p:sp>
    </p:spTree>
    <p:extLst>
      <p:ext uri="{BB962C8B-B14F-4D97-AF65-F5344CB8AC3E}">
        <p14:creationId xmlns:p14="http://schemas.microsoft.com/office/powerpoint/2010/main" val="154484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8067" y="152400"/>
            <a:ext cx="7128793" cy="1295400"/>
          </a:xfr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rtl="0"/>
            <a:r>
              <a:rPr lang="en-US" sz="7200" b="1" dirty="0" smtClean="0">
                <a:solidFill>
                  <a:srgbClr val="0070C0"/>
                </a:solidFill>
              </a:rPr>
              <a:t>much / many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 rtlCol="0">
            <a:normAutofit/>
          </a:bodyPr>
          <a:lstStyle/>
          <a:p>
            <a:pPr rtl="0"/>
            <a:endParaRPr lang="ru-RU" dirty="0"/>
          </a:p>
        </p:txBody>
      </p:sp>
      <p:pic>
        <p:nvPicPr>
          <p:cNvPr id="7" name="Рисунок 6" descr="swiss-cheese-575540_960_720.pn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774" b="774"/>
          <a:stretch>
            <a:fillRect/>
          </a:stretch>
        </p:blipFill>
        <p:spPr>
          <a:xfrm>
            <a:off x="2782044" y="1700808"/>
            <a:ext cx="7786833" cy="4248472"/>
          </a:xfrm>
          <a:prstGeom prst="roundRect">
            <a:avLst>
              <a:gd name="adj" fmla="val 3098"/>
            </a:avLst>
          </a:prstGeom>
        </p:spPr>
      </p:pic>
      <p:sp>
        <p:nvSpPr>
          <p:cNvPr id="5" name="TextBox 4"/>
          <p:cNvSpPr txBox="1"/>
          <p:nvPr/>
        </p:nvSpPr>
        <p:spPr>
          <a:xfrm>
            <a:off x="3646140" y="-31376"/>
            <a:ext cx="3096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u="sng" dirty="0" smtClean="0"/>
              <a:t>____</a:t>
            </a:r>
            <a:endParaRPr lang="ru-RU" sz="9600" u="sng" dirty="0"/>
          </a:p>
        </p:txBody>
      </p:sp>
    </p:spTree>
    <p:extLst>
      <p:ext uri="{BB962C8B-B14F-4D97-AF65-F5344CB8AC3E}">
        <p14:creationId xmlns:p14="http://schemas.microsoft.com/office/powerpoint/2010/main" val="154484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bundle-of-green-bean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33772" y="1916832"/>
            <a:ext cx="7402692" cy="396044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526460" y="764704"/>
            <a:ext cx="5256584" cy="1368152"/>
          </a:xfr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algn="ctr" rtl="0"/>
            <a:r>
              <a:rPr lang="en-US" sz="8800" b="1" i="1" dirty="0" smtClean="0">
                <a:solidFill>
                  <a:schemeClr val="accent3">
                    <a:lumMod val="75000"/>
                  </a:schemeClr>
                </a:solidFill>
              </a:rPr>
              <a:t>beans</a:t>
            </a:r>
            <a:endParaRPr lang="ru-RU" sz="88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3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Mango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5820" y="1556792"/>
            <a:ext cx="5765018" cy="4572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598468" y="692696"/>
            <a:ext cx="5184576" cy="1440160"/>
          </a:xfr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rtl="0"/>
            <a:r>
              <a:rPr lang="en-US" sz="8800" b="1" i="1" dirty="0" smtClean="0">
                <a:solidFill>
                  <a:srgbClr val="00B050"/>
                </a:solidFill>
              </a:rPr>
              <a:t>mango</a:t>
            </a:r>
            <a:endParaRPr lang="ru-RU" sz="88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3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butter_2084179b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05781" y="1556792"/>
            <a:ext cx="6624736" cy="4145803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86500" y="692696"/>
            <a:ext cx="4824536" cy="1440160"/>
          </a:xfrm>
          <a:solidFill>
            <a:schemeClr val="bg1"/>
          </a:solidFill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rtl="0"/>
            <a:r>
              <a:rPr lang="en-US" sz="8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butter</a:t>
            </a:r>
            <a:endParaRPr lang="ru-RU" sz="88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3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2015_11_28_901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33772" y="1628800"/>
            <a:ext cx="7424825" cy="4176464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54452" y="692696"/>
            <a:ext cx="5256584" cy="1440160"/>
          </a:xfr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algn="ctr" rtl="0"/>
            <a:r>
              <a:rPr lang="en-US" sz="8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coconut</a:t>
            </a:r>
            <a:endParaRPr lang="ru-RU" sz="88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3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wholemeal-flour-att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61764" y="1628800"/>
            <a:ext cx="6862733" cy="4572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54452" y="692696"/>
            <a:ext cx="5256584" cy="1440160"/>
          </a:xfrm>
          <a:solidFill>
            <a:schemeClr val="bg1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algn="ctr" rtl="0"/>
            <a:r>
              <a:rPr lang="en-US" sz="8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flour</a:t>
            </a:r>
            <a:endParaRPr lang="ru-RU" sz="88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3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pineappl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21804" y="1556792"/>
            <a:ext cx="5616624" cy="4605632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86300" y="692696"/>
            <a:ext cx="6624736" cy="1440160"/>
          </a:xfr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algn="ctr" rtl="0"/>
            <a:r>
              <a:rPr lang="en-US" sz="8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pineapple</a:t>
            </a:r>
            <a:endParaRPr lang="ru-RU" sz="88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3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Sugar-increases-hypertension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25860" y="1412776"/>
            <a:ext cx="5153250" cy="4572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670476" y="692696"/>
            <a:ext cx="5040560" cy="1440160"/>
          </a:xfr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algn="ctr" rtl="0"/>
            <a:r>
              <a:rPr lang="en-US" sz="8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sugar</a:t>
            </a:r>
            <a:endParaRPr lang="ru-RU" sz="88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3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5643056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05780" y="1556792"/>
            <a:ext cx="6464808" cy="4315968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246540" y="692696"/>
            <a:ext cx="4464496" cy="1440160"/>
          </a:xfr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algn="ctr" rtl="0"/>
            <a:r>
              <a:rPr lang="en-US" sz="8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salt</a:t>
            </a:r>
            <a:endParaRPr lang="ru-RU" sz="88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3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tf02787942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Subtle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l="180000" t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4352453_TF02787942.potx" id="{8D467BD3-9A1C-43EB-A337-58DB448D8D82}" vid="{B9300C87-B195-418E-ABBA-4C8BBCF16030}"/>
    </a:ext>
  </a:extLst>
</a:theme>
</file>

<file path=ppt/theme/theme2.xml><?xml version="1.0" encoding="utf-8"?>
<a:theme xmlns:a="http://schemas.openxmlformats.org/drawingml/2006/main" name="Тема Office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Subtle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l="180000" t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Subtle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l="180000" t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14945D-DABB-422F-9B28-D299995C92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E700CCB-20BA-4760-AB9F-AC3B63ED32E0}">
  <ds:schemaRefs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40262f94-9f35-4ac3-9a90-690165a166b7"/>
    <ds:schemaRef ds:uri="a4f35948-e619-41b3-aa29-22878b09cfd2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08942AA-0721-4324-BC2C-A3CB43F24E7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tf02787942</Template>
  <TotalTime>83</TotalTime>
  <Words>44</Words>
  <Application>Microsoft Office PowerPoint</Application>
  <PresentationFormat>Произвольный</PresentationFormat>
  <Paragraphs>36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Constantia</vt:lpstr>
      <vt:lpstr>tf02787942</vt:lpstr>
      <vt:lpstr>lemon</vt:lpstr>
      <vt:lpstr>beans</vt:lpstr>
      <vt:lpstr>mango</vt:lpstr>
      <vt:lpstr>butter</vt:lpstr>
      <vt:lpstr>coconut</vt:lpstr>
      <vt:lpstr>flour</vt:lpstr>
      <vt:lpstr>pineapple</vt:lpstr>
      <vt:lpstr>sugar</vt:lpstr>
      <vt:lpstr>salt</vt:lpstr>
      <vt:lpstr>pepper</vt:lpstr>
      <vt:lpstr>peppers</vt:lpstr>
      <vt:lpstr>tomato</vt:lpstr>
      <vt:lpstr>much / many</vt:lpstr>
      <vt:lpstr>much / many</vt:lpstr>
      <vt:lpstr>much / many</vt:lpstr>
      <vt:lpstr>much / many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3.Tasty treats!</dc:title>
  <dc:creator>X</dc:creator>
  <cp:lastModifiedBy>Windows User</cp:lastModifiedBy>
  <cp:revision>9</cp:revision>
  <dcterms:created xsi:type="dcterms:W3CDTF">2017-11-10T06:55:47Z</dcterms:created>
  <dcterms:modified xsi:type="dcterms:W3CDTF">2019-08-14T08:12:04Z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