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82" r:id="rId4"/>
    <p:sldId id="283" r:id="rId5"/>
    <p:sldId id="275" r:id="rId6"/>
    <p:sldId id="277" r:id="rId7"/>
    <p:sldId id="284" r:id="rId8"/>
    <p:sldId id="279" r:id="rId9"/>
    <p:sldId id="285" r:id="rId10"/>
    <p:sldId id="286" r:id="rId11"/>
    <p:sldId id="288" r:id="rId12"/>
    <p:sldId id="256" r:id="rId13"/>
    <p:sldId id="260" r:id="rId14"/>
    <p:sldId id="263" r:id="rId15"/>
    <p:sldId id="265" r:id="rId16"/>
    <p:sldId id="259" r:id="rId17"/>
    <p:sldId id="278" r:id="rId18"/>
    <p:sldId id="266" r:id="rId19"/>
    <p:sldId id="267" r:id="rId20"/>
    <p:sldId id="264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1926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30792-C83B-4E83-84A2-B44C43C4A2C7}" type="datetimeFigureOut">
              <a:rPr lang="ru-RU" smtClean="0"/>
              <a:pPr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C7B83-431F-4F6A-93FE-3C21E1441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ytimg.com/vi/R1Z5K500fvc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285728"/>
            <a:ext cx="10501386" cy="62151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histrf.ru/uploads/media/artworks/0001/81/3f0a45743f05ae9d8daabc42ef7cf142d0270b2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285728"/>
            <a:ext cx="10144164" cy="58959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707191_11-p-fon-dlya-otkritki-na-den-pobedi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2000264" cy="265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 l="59769" b="5882"/>
          <a:stretch>
            <a:fillRect/>
          </a:stretch>
        </p:blipFill>
        <p:spPr bwMode="auto">
          <a:xfrm>
            <a:off x="3428993" y="428605"/>
            <a:ext cx="212119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 l="60729" t="7458" b="10609"/>
          <a:stretch>
            <a:fillRect/>
          </a:stretch>
        </p:blipFill>
        <p:spPr bwMode="auto">
          <a:xfrm>
            <a:off x="6429388" y="500042"/>
            <a:ext cx="206949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9840" y="3571876"/>
            <a:ext cx="1962490" cy="274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3571876"/>
            <a:ext cx="1989393" cy="278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00034" y="50004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catherineasquithgallery.com/uploads/posts/2021-03/1614707191_11-p-fon-dlya-otkritki-na-den-pobedi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12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kupit-flag.ru/upload/iblock/f51/f513bc10abcd8925dd578a7c2b492f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3687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13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лексей\Desktop\9 мая концерт\c13237d8423beecc62a5ee950394b7a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500042"/>
            <a:ext cx="785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14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ей\Desktop\рабочий стол\день победы фоны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15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martvestnik.ru/wp-content/uploads/2020/05/pesnya_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525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16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53.kprf.social/uploads/post/image/0/2/291/hd_130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cont.ws/uploads/pic/2019/4/8%20%28148%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357430"/>
            <a:ext cx="3643338" cy="4077911"/>
          </a:xfrm>
          <a:prstGeom prst="rect">
            <a:avLst/>
          </a:prstGeom>
          <a:noFill/>
        </p:spPr>
      </p:pic>
      <p:pic>
        <p:nvPicPr>
          <p:cNvPr id="35844" name="Picture 4" descr="https://www.mybryansk.ru/uploads/images/2016/03/mitchenkov.jpg"/>
          <p:cNvPicPr>
            <a:picLocks noChangeAspect="1" noChangeArrowheads="1"/>
          </p:cNvPicPr>
          <p:nvPr/>
        </p:nvPicPr>
        <p:blipFill>
          <a:blip r:embed="rId4"/>
          <a:srcRect l="14583" r="11458"/>
          <a:stretch>
            <a:fillRect/>
          </a:stretch>
        </p:blipFill>
        <p:spPr bwMode="auto">
          <a:xfrm>
            <a:off x="3857620" y="428604"/>
            <a:ext cx="5072098" cy="38576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17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ексей\Desktop\рабочий стол\день победы фоны\58798868_58665011_12457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алексей\Desktop\9 мая концерт\0_dd10f_d816fad2_XL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945969"/>
            <a:ext cx="2267744" cy="291203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18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лексей\Desktop\рабочий стол\день победы фоны\1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2170" cy="6858000"/>
          </a:xfrm>
          <a:prstGeom prst="rect">
            <a:avLst/>
          </a:prstGeom>
          <a:noFill/>
        </p:spPr>
      </p:pic>
      <p:pic>
        <p:nvPicPr>
          <p:cNvPr id="3" name="Picture 2" descr="C:\Users\алексей\Desktop\9 мая концерт\0_dd10f_d816fad2_XL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419595"/>
            <a:ext cx="1898908" cy="24384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renburgkniga.ru/wp-content/uploads/d/6/6/d669774af97984999b0f8bd5e473560b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42852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ексей\Desktop\рабочий стол\день победы фоны\86912562_86181821_0_58102_9a7864ef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4810" y="571501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35ffa1d4af7f2ad13b1bcbcb4fae2075_l-5300055-images-thumbs&amp;ref=rim&amp;n=13&amp;w=1080&amp;h=7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4"/>
            <a:ext cx="9141797" cy="650083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428604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17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ytimg.com/vi/R1Z5K500fvc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428604"/>
            <a:ext cx="10371739" cy="60007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luggage-musik.ru/images/holidays/ivanushkiny-imeniny/ivanushkiny-imeni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746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35716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53.kprf.social/uploads/post/image/0/2/291/hd_130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http://s2.fotokto.ru/photo/full/313/3132832.jpg"/>
          <p:cNvPicPr>
            <a:picLocks noChangeAspect="1" noChangeArrowheads="1"/>
          </p:cNvPicPr>
          <p:nvPr/>
        </p:nvPicPr>
        <p:blipFill>
          <a:blip r:embed="rId3"/>
          <a:srcRect r="4968" b="8961"/>
          <a:stretch>
            <a:fillRect/>
          </a:stretch>
        </p:blipFill>
        <p:spPr bwMode="auto">
          <a:xfrm>
            <a:off x="3678203" y="3229366"/>
            <a:ext cx="5465829" cy="3628658"/>
          </a:xfrm>
          <a:prstGeom prst="rect">
            <a:avLst/>
          </a:prstGeom>
          <a:noFill/>
        </p:spPr>
      </p:pic>
      <p:pic>
        <p:nvPicPr>
          <p:cNvPr id="4" name="Picture 2" descr="http://aeroclub-tatar.com/assets/mgr/images/festival-istoricheskoj-rekonstrukcii-ko-dnyu-pamyati-i-skorbi-22/4883n1986390big.jpg"/>
          <p:cNvPicPr>
            <a:picLocks noChangeAspect="1" noChangeArrowheads="1"/>
          </p:cNvPicPr>
          <p:nvPr/>
        </p:nvPicPr>
        <p:blipFill>
          <a:blip r:embed="rId4"/>
          <a:srcRect l="23276"/>
          <a:stretch>
            <a:fillRect/>
          </a:stretch>
        </p:blipFill>
        <p:spPr bwMode="auto">
          <a:xfrm>
            <a:off x="0" y="0"/>
            <a:ext cx="5214942" cy="35090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3929066"/>
            <a:ext cx="3286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22 июня  </a:t>
            </a:r>
          </a:p>
          <a:p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5 часов </a:t>
            </a:r>
          </a:p>
          <a:p>
            <a:r>
              <a:rPr lang="ru-RU" sz="4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утра</a:t>
            </a:r>
            <a:endParaRPr lang="ru-RU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785794"/>
            <a:ext cx="3286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ru-RU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1941       </a:t>
            </a:r>
          </a:p>
          <a:p>
            <a:r>
              <a:rPr lang="ru-RU" sz="5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28572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53.kprf.social/uploads/post/image/0/2/291/hd_130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4" descr="https://avatars.mds.yandex.net/get-zen_gallery/2786943/pub_604f8043d3283e6cff0409b9_604f80aed3283e6cff04f923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786058"/>
            <a:ext cx="5072066" cy="3810654"/>
          </a:xfrm>
          <a:prstGeom prst="rect">
            <a:avLst/>
          </a:prstGeom>
          <a:noFill/>
        </p:spPr>
      </p:pic>
      <p:pic>
        <p:nvPicPr>
          <p:cNvPr id="7" name="Picture 2" descr="https://cf.ppt-online.org/files1/slide/a/ageVlLNFvoQcwhjfEO7uCSbGx2PApB9TIZz53in4q6/slide-3.jpg"/>
          <p:cNvPicPr>
            <a:picLocks noChangeAspect="1" noChangeArrowheads="1"/>
          </p:cNvPicPr>
          <p:nvPr/>
        </p:nvPicPr>
        <p:blipFill>
          <a:blip r:embed="rId4"/>
          <a:srcRect r="17560" b="17268"/>
          <a:stretch>
            <a:fillRect/>
          </a:stretch>
        </p:blipFill>
        <p:spPr bwMode="auto">
          <a:xfrm>
            <a:off x="0" y="2072452"/>
            <a:ext cx="5143536" cy="35711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728" y="597739"/>
            <a:ext cx="885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Песня – душа народа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28572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pic.rutubelist.ru/video/99/20/9920a2180e95ab17182c1e43ca3d1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736" y="500042"/>
            <a:ext cx="9274182" cy="57864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agazin-simvoliki.ru/uploads/product/2400/2483/2019-04-25_00-39-02_2019-04-25_00-50-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083" y="285728"/>
            <a:ext cx="9176083" cy="61436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50004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fsd.multiurok.ru/html/2020/08/19/s_5f3d1699a1b3f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7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9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39</Words>
  <Application>Microsoft Office PowerPoint</Application>
  <PresentationFormat>Экран (4:3)</PresentationFormat>
  <Paragraphs>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42</cp:revision>
  <dcterms:created xsi:type="dcterms:W3CDTF">2022-05-05T05:10:16Z</dcterms:created>
  <dcterms:modified xsi:type="dcterms:W3CDTF">2023-06-12T12:03:32Z</dcterms:modified>
</cp:coreProperties>
</file>